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96" r:id="rId1"/>
  </p:sldMasterIdLst>
  <p:sldIdLst>
    <p:sldId id="256" r:id="rId2"/>
    <p:sldId id="266" r:id="rId3"/>
    <p:sldId id="271" r:id="rId4"/>
    <p:sldId id="278" r:id="rId5"/>
    <p:sldId id="275" r:id="rId6"/>
    <p:sldId id="291" r:id="rId7"/>
    <p:sldId id="263" r:id="rId8"/>
    <p:sldId id="293" r:id="rId9"/>
    <p:sldId id="295" r:id="rId10"/>
    <p:sldId id="285" r:id="rId11"/>
    <p:sldId id="269" r:id="rId12"/>
  </p:sldIdLst>
  <p:sldSz cx="7337425" cy="101187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7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78" y="17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0307" y="1656005"/>
            <a:ext cx="6236811" cy="3522815"/>
          </a:xfrm>
        </p:spPr>
        <p:txBody>
          <a:bodyPr anchor="b"/>
          <a:lstStyle>
            <a:lvl1pPr algn="ctr">
              <a:defRPr sz="481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7178" y="5314673"/>
            <a:ext cx="5503069" cy="2443016"/>
          </a:xfrm>
        </p:spPr>
        <p:txBody>
          <a:bodyPr/>
          <a:lstStyle>
            <a:lvl1pPr marL="0" indent="0" algn="ctr">
              <a:buNone/>
              <a:defRPr sz="1926"/>
            </a:lvl1pPr>
            <a:lvl2pPr marL="366857" indent="0" algn="ctr">
              <a:buNone/>
              <a:defRPr sz="1605"/>
            </a:lvl2pPr>
            <a:lvl3pPr marL="733715" indent="0" algn="ctr">
              <a:buNone/>
              <a:defRPr sz="1444"/>
            </a:lvl3pPr>
            <a:lvl4pPr marL="1100572" indent="0" algn="ctr">
              <a:buNone/>
              <a:defRPr sz="1284"/>
            </a:lvl4pPr>
            <a:lvl5pPr marL="1467429" indent="0" algn="ctr">
              <a:buNone/>
              <a:defRPr sz="1284"/>
            </a:lvl5pPr>
            <a:lvl6pPr marL="1834286" indent="0" algn="ctr">
              <a:buNone/>
              <a:defRPr sz="1284"/>
            </a:lvl6pPr>
            <a:lvl7pPr marL="2201144" indent="0" algn="ctr">
              <a:buNone/>
              <a:defRPr sz="1284"/>
            </a:lvl7pPr>
            <a:lvl8pPr marL="2568001" indent="0" algn="ctr">
              <a:buNone/>
              <a:defRPr sz="1284"/>
            </a:lvl8pPr>
            <a:lvl9pPr marL="2934858" indent="0" algn="ctr">
              <a:buNone/>
              <a:defRPr sz="1284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F2512-AE84-44EF-B8DC-A90B51E1C55E}" type="datetimeFigureOut">
              <a:rPr lang="en-US" smtClean="0"/>
              <a:t>11/5/2023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607CC-67D0-4212-9643-764FE79E5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2747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F2512-AE84-44EF-B8DC-A90B51E1C55E}" type="datetimeFigureOut">
              <a:rPr lang="en-US" smtClean="0"/>
              <a:t>11/5/2023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607CC-67D0-4212-9643-764FE79E5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6729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250845" y="538728"/>
            <a:ext cx="1582132" cy="857515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4448" y="538728"/>
            <a:ext cx="4654679" cy="857515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F2512-AE84-44EF-B8DC-A90B51E1C55E}" type="datetimeFigureOut">
              <a:rPr lang="en-US" smtClean="0"/>
              <a:t>11/5/2023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607CC-67D0-4212-9643-764FE79E5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5135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F2512-AE84-44EF-B8DC-A90B51E1C55E}" type="datetimeFigureOut">
              <a:rPr lang="en-US" smtClean="0"/>
              <a:t>11/5/2023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607CC-67D0-4212-9643-764FE79E5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7252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0627" y="2522657"/>
            <a:ext cx="6328529" cy="4209108"/>
          </a:xfrm>
        </p:spPr>
        <p:txBody>
          <a:bodyPr anchor="b"/>
          <a:lstStyle>
            <a:lvl1pPr>
              <a:defRPr sz="481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0627" y="6771585"/>
            <a:ext cx="6328529" cy="2213470"/>
          </a:xfrm>
        </p:spPr>
        <p:txBody>
          <a:bodyPr/>
          <a:lstStyle>
            <a:lvl1pPr marL="0" indent="0">
              <a:buNone/>
              <a:defRPr sz="1926">
                <a:solidFill>
                  <a:schemeClr val="tx1"/>
                </a:solidFill>
              </a:defRPr>
            </a:lvl1pPr>
            <a:lvl2pPr marL="366857" indent="0">
              <a:buNone/>
              <a:defRPr sz="1605">
                <a:solidFill>
                  <a:schemeClr val="tx1">
                    <a:tint val="75000"/>
                  </a:schemeClr>
                </a:solidFill>
              </a:defRPr>
            </a:lvl2pPr>
            <a:lvl3pPr marL="733715" indent="0">
              <a:buNone/>
              <a:defRPr sz="1444">
                <a:solidFill>
                  <a:schemeClr val="tx1">
                    <a:tint val="75000"/>
                  </a:schemeClr>
                </a:solidFill>
              </a:defRPr>
            </a:lvl3pPr>
            <a:lvl4pPr marL="1100572" indent="0">
              <a:buNone/>
              <a:defRPr sz="1284">
                <a:solidFill>
                  <a:schemeClr val="tx1">
                    <a:tint val="75000"/>
                  </a:schemeClr>
                </a:solidFill>
              </a:defRPr>
            </a:lvl4pPr>
            <a:lvl5pPr marL="1467429" indent="0">
              <a:buNone/>
              <a:defRPr sz="1284">
                <a:solidFill>
                  <a:schemeClr val="tx1">
                    <a:tint val="75000"/>
                  </a:schemeClr>
                </a:solidFill>
              </a:defRPr>
            </a:lvl5pPr>
            <a:lvl6pPr marL="1834286" indent="0">
              <a:buNone/>
              <a:defRPr sz="1284">
                <a:solidFill>
                  <a:schemeClr val="tx1">
                    <a:tint val="75000"/>
                  </a:schemeClr>
                </a:solidFill>
              </a:defRPr>
            </a:lvl6pPr>
            <a:lvl7pPr marL="2201144" indent="0">
              <a:buNone/>
              <a:defRPr sz="1284">
                <a:solidFill>
                  <a:schemeClr val="tx1">
                    <a:tint val="75000"/>
                  </a:schemeClr>
                </a:solidFill>
              </a:defRPr>
            </a:lvl7pPr>
            <a:lvl8pPr marL="2568001" indent="0">
              <a:buNone/>
              <a:defRPr sz="1284">
                <a:solidFill>
                  <a:schemeClr val="tx1">
                    <a:tint val="75000"/>
                  </a:schemeClr>
                </a:solidFill>
              </a:defRPr>
            </a:lvl8pPr>
            <a:lvl9pPr marL="2934858" indent="0">
              <a:buNone/>
              <a:defRPr sz="128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F2512-AE84-44EF-B8DC-A90B51E1C55E}" type="datetimeFigureOut">
              <a:rPr lang="en-US" smtClean="0"/>
              <a:t>11/5/2023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607CC-67D0-4212-9643-764FE79E5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6650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4448" y="2693642"/>
            <a:ext cx="3118406" cy="64202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14571" y="2693642"/>
            <a:ext cx="3118406" cy="64202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F2512-AE84-44EF-B8DC-A90B51E1C55E}" type="datetimeFigureOut">
              <a:rPr lang="en-US" smtClean="0"/>
              <a:t>11/5/2023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607CC-67D0-4212-9643-764FE79E5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2571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5404" y="538731"/>
            <a:ext cx="6328529" cy="19558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5405" y="2480494"/>
            <a:ext cx="3104074" cy="1215652"/>
          </a:xfrm>
        </p:spPr>
        <p:txBody>
          <a:bodyPr anchor="b"/>
          <a:lstStyle>
            <a:lvl1pPr marL="0" indent="0">
              <a:buNone/>
              <a:defRPr sz="1926" b="1"/>
            </a:lvl1pPr>
            <a:lvl2pPr marL="366857" indent="0">
              <a:buNone/>
              <a:defRPr sz="1605" b="1"/>
            </a:lvl2pPr>
            <a:lvl3pPr marL="733715" indent="0">
              <a:buNone/>
              <a:defRPr sz="1444" b="1"/>
            </a:lvl3pPr>
            <a:lvl4pPr marL="1100572" indent="0">
              <a:buNone/>
              <a:defRPr sz="1284" b="1"/>
            </a:lvl4pPr>
            <a:lvl5pPr marL="1467429" indent="0">
              <a:buNone/>
              <a:defRPr sz="1284" b="1"/>
            </a:lvl5pPr>
            <a:lvl6pPr marL="1834286" indent="0">
              <a:buNone/>
              <a:defRPr sz="1284" b="1"/>
            </a:lvl6pPr>
            <a:lvl7pPr marL="2201144" indent="0">
              <a:buNone/>
              <a:defRPr sz="1284" b="1"/>
            </a:lvl7pPr>
            <a:lvl8pPr marL="2568001" indent="0">
              <a:buNone/>
              <a:defRPr sz="1284" b="1"/>
            </a:lvl8pPr>
            <a:lvl9pPr marL="2934858" indent="0">
              <a:buNone/>
              <a:defRPr sz="128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5405" y="3696145"/>
            <a:ext cx="3104074" cy="54364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4572" y="2480494"/>
            <a:ext cx="3119361" cy="1215652"/>
          </a:xfrm>
        </p:spPr>
        <p:txBody>
          <a:bodyPr anchor="b"/>
          <a:lstStyle>
            <a:lvl1pPr marL="0" indent="0">
              <a:buNone/>
              <a:defRPr sz="1926" b="1"/>
            </a:lvl1pPr>
            <a:lvl2pPr marL="366857" indent="0">
              <a:buNone/>
              <a:defRPr sz="1605" b="1"/>
            </a:lvl2pPr>
            <a:lvl3pPr marL="733715" indent="0">
              <a:buNone/>
              <a:defRPr sz="1444" b="1"/>
            </a:lvl3pPr>
            <a:lvl4pPr marL="1100572" indent="0">
              <a:buNone/>
              <a:defRPr sz="1284" b="1"/>
            </a:lvl4pPr>
            <a:lvl5pPr marL="1467429" indent="0">
              <a:buNone/>
              <a:defRPr sz="1284" b="1"/>
            </a:lvl5pPr>
            <a:lvl6pPr marL="1834286" indent="0">
              <a:buNone/>
              <a:defRPr sz="1284" b="1"/>
            </a:lvl6pPr>
            <a:lvl7pPr marL="2201144" indent="0">
              <a:buNone/>
              <a:defRPr sz="1284" b="1"/>
            </a:lvl7pPr>
            <a:lvl8pPr marL="2568001" indent="0">
              <a:buNone/>
              <a:defRPr sz="1284" b="1"/>
            </a:lvl8pPr>
            <a:lvl9pPr marL="2934858" indent="0">
              <a:buNone/>
              <a:defRPr sz="128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4572" y="3696145"/>
            <a:ext cx="3119361" cy="54364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F2512-AE84-44EF-B8DC-A90B51E1C55E}" type="datetimeFigureOut">
              <a:rPr lang="en-US" smtClean="0"/>
              <a:t>11/5/2023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607CC-67D0-4212-9643-764FE79E5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6013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F2512-AE84-44EF-B8DC-A90B51E1C55E}" type="datetimeFigureOut">
              <a:rPr lang="en-US" smtClean="0"/>
              <a:t>11/5/2023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607CC-67D0-4212-9643-764FE79E5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502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F2512-AE84-44EF-B8DC-A90B51E1C55E}" type="datetimeFigureOut">
              <a:rPr lang="en-US" smtClean="0"/>
              <a:t>11/5/2023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607CC-67D0-4212-9643-764FE79E5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04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5403" y="674582"/>
            <a:ext cx="2366511" cy="2361036"/>
          </a:xfrm>
        </p:spPr>
        <p:txBody>
          <a:bodyPr anchor="b"/>
          <a:lstStyle>
            <a:lvl1pPr>
              <a:defRPr sz="256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19362" y="1456911"/>
            <a:ext cx="3714571" cy="7190853"/>
          </a:xfrm>
        </p:spPr>
        <p:txBody>
          <a:bodyPr/>
          <a:lstStyle>
            <a:lvl1pPr>
              <a:defRPr sz="2568"/>
            </a:lvl1pPr>
            <a:lvl2pPr>
              <a:defRPr sz="2247"/>
            </a:lvl2pPr>
            <a:lvl3pPr>
              <a:defRPr sz="1926"/>
            </a:lvl3pPr>
            <a:lvl4pPr>
              <a:defRPr sz="1605"/>
            </a:lvl4pPr>
            <a:lvl5pPr>
              <a:defRPr sz="1605"/>
            </a:lvl5pPr>
            <a:lvl6pPr>
              <a:defRPr sz="1605"/>
            </a:lvl6pPr>
            <a:lvl7pPr>
              <a:defRPr sz="1605"/>
            </a:lvl7pPr>
            <a:lvl8pPr>
              <a:defRPr sz="1605"/>
            </a:lvl8pPr>
            <a:lvl9pPr>
              <a:defRPr sz="160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5403" y="3035617"/>
            <a:ext cx="2366511" cy="5623857"/>
          </a:xfrm>
        </p:spPr>
        <p:txBody>
          <a:bodyPr/>
          <a:lstStyle>
            <a:lvl1pPr marL="0" indent="0">
              <a:buNone/>
              <a:defRPr sz="1284"/>
            </a:lvl1pPr>
            <a:lvl2pPr marL="366857" indent="0">
              <a:buNone/>
              <a:defRPr sz="1123"/>
            </a:lvl2pPr>
            <a:lvl3pPr marL="733715" indent="0">
              <a:buNone/>
              <a:defRPr sz="963"/>
            </a:lvl3pPr>
            <a:lvl4pPr marL="1100572" indent="0">
              <a:buNone/>
              <a:defRPr sz="802"/>
            </a:lvl4pPr>
            <a:lvl5pPr marL="1467429" indent="0">
              <a:buNone/>
              <a:defRPr sz="802"/>
            </a:lvl5pPr>
            <a:lvl6pPr marL="1834286" indent="0">
              <a:buNone/>
              <a:defRPr sz="802"/>
            </a:lvl6pPr>
            <a:lvl7pPr marL="2201144" indent="0">
              <a:buNone/>
              <a:defRPr sz="802"/>
            </a:lvl7pPr>
            <a:lvl8pPr marL="2568001" indent="0">
              <a:buNone/>
              <a:defRPr sz="802"/>
            </a:lvl8pPr>
            <a:lvl9pPr marL="2934858" indent="0">
              <a:buNone/>
              <a:defRPr sz="80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F2512-AE84-44EF-B8DC-A90B51E1C55E}" type="datetimeFigureOut">
              <a:rPr lang="en-US" smtClean="0"/>
              <a:t>11/5/2023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607CC-67D0-4212-9643-764FE79E5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7625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5403" y="674582"/>
            <a:ext cx="2366511" cy="2361036"/>
          </a:xfrm>
        </p:spPr>
        <p:txBody>
          <a:bodyPr anchor="b"/>
          <a:lstStyle>
            <a:lvl1pPr>
              <a:defRPr sz="256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119362" y="1456911"/>
            <a:ext cx="3714571" cy="7190853"/>
          </a:xfrm>
        </p:spPr>
        <p:txBody>
          <a:bodyPr anchor="t"/>
          <a:lstStyle>
            <a:lvl1pPr marL="0" indent="0">
              <a:buNone/>
              <a:defRPr sz="2568"/>
            </a:lvl1pPr>
            <a:lvl2pPr marL="366857" indent="0">
              <a:buNone/>
              <a:defRPr sz="2247"/>
            </a:lvl2pPr>
            <a:lvl3pPr marL="733715" indent="0">
              <a:buNone/>
              <a:defRPr sz="1926"/>
            </a:lvl3pPr>
            <a:lvl4pPr marL="1100572" indent="0">
              <a:buNone/>
              <a:defRPr sz="1605"/>
            </a:lvl4pPr>
            <a:lvl5pPr marL="1467429" indent="0">
              <a:buNone/>
              <a:defRPr sz="1605"/>
            </a:lvl5pPr>
            <a:lvl6pPr marL="1834286" indent="0">
              <a:buNone/>
              <a:defRPr sz="1605"/>
            </a:lvl6pPr>
            <a:lvl7pPr marL="2201144" indent="0">
              <a:buNone/>
              <a:defRPr sz="1605"/>
            </a:lvl7pPr>
            <a:lvl8pPr marL="2568001" indent="0">
              <a:buNone/>
              <a:defRPr sz="1605"/>
            </a:lvl8pPr>
            <a:lvl9pPr marL="2934858" indent="0">
              <a:buNone/>
              <a:defRPr sz="160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5403" y="3035617"/>
            <a:ext cx="2366511" cy="5623857"/>
          </a:xfrm>
        </p:spPr>
        <p:txBody>
          <a:bodyPr/>
          <a:lstStyle>
            <a:lvl1pPr marL="0" indent="0">
              <a:buNone/>
              <a:defRPr sz="1284"/>
            </a:lvl1pPr>
            <a:lvl2pPr marL="366857" indent="0">
              <a:buNone/>
              <a:defRPr sz="1123"/>
            </a:lvl2pPr>
            <a:lvl3pPr marL="733715" indent="0">
              <a:buNone/>
              <a:defRPr sz="963"/>
            </a:lvl3pPr>
            <a:lvl4pPr marL="1100572" indent="0">
              <a:buNone/>
              <a:defRPr sz="802"/>
            </a:lvl4pPr>
            <a:lvl5pPr marL="1467429" indent="0">
              <a:buNone/>
              <a:defRPr sz="802"/>
            </a:lvl5pPr>
            <a:lvl6pPr marL="1834286" indent="0">
              <a:buNone/>
              <a:defRPr sz="802"/>
            </a:lvl6pPr>
            <a:lvl7pPr marL="2201144" indent="0">
              <a:buNone/>
              <a:defRPr sz="802"/>
            </a:lvl7pPr>
            <a:lvl8pPr marL="2568001" indent="0">
              <a:buNone/>
              <a:defRPr sz="802"/>
            </a:lvl8pPr>
            <a:lvl9pPr marL="2934858" indent="0">
              <a:buNone/>
              <a:defRPr sz="80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F2512-AE84-44EF-B8DC-A90B51E1C55E}" type="datetimeFigureOut">
              <a:rPr lang="en-US" smtClean="0"/>
              <a:t>11/5/2023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607CC-67D0-4212-9643-764FE79E5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7033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4448" y="538731"/>
            <a:ext cx="6328529" cy="19558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4448" y="2693642"/>
            <a:ext cx="6328529" cy="64202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04448" y="9378561"/>
            <a:ext cx="1650921" cy="5387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6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7F2512-AE84-44EF-B8DC-A90B51E1C55E}" type="datetimeFigureOut">
              <a:rPr lang="en-US" smtClean="0"/>
              <a:t>11/5/2023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430522" y="9378561"/>
            <a:ext cx="2476381" cy="5387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6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82056" y="9378561"/>
            <a:ext cx="1650921" cy="5387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6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0607CC-67D0-4212-9643-764FE79E55E4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A silhouette of a bird&#10;&#10;Description automatically generated">
            <a:extLst>
              <a:ext uri="{FF2B5EF4-FFF2-40B4-BE49-F238E27FC236}">
                <a16:creationId xmlns:a16="http://schemas.microsoft.com/office/drawing/2014/main" id="{4D039688-8A12-0070-7F52-B11DEDA66F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78" r="36349"/>
          <a:stretch/>
        </p:blipFill>
        <p:spPr>
          <a:xfrm>
            <a:off x="6296271" y="8833030"/>
            <a:ext cx="1073411" cy="95988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9065449-6F70-CEB2-F513-D72BBFA75EB4}"/>
              </a:ext>
            </a:extLst>
          </p:cNvPr>
          <p:cNvSpPr txBox="1"/>
          <p:nvPr userDrawn="1"/>
        </p:nvSpPr>
        <p:spPr>
          <a:xfrm>
            <a:off x="6263092" y="9748534"/>
            <a:ext cx="10743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0" dirty="0"/>
              <a:t>C4dynamics</a:t>
            </a:r>
          </a:p>
        </p:txBody>
      </p:sp>
    </p:spTree>
    <p:extLst>
      <p:ext uri="{BB962C8B-B14F-4D97-AF65-F5344CB8AC3E}">
        <p14:creationId xmlns:p14="http://schemas.microsoft.com/office/powerpoint/2010/main" val="13881552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733715" rtl="0" eaLnBrk="1" latinLnBrk="0" hangingPunct="1">
        <a:lnSpc>
          <a:spcPct val="90000"/>
        </a:lnSpc>
        <a:spcBef>
          <a:spcPct val="0"/>
        </a:spcBef>
        <a:buNone/>
        <a:defRPr sz="353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3429" indent="-183429" algn="l" defTabSz="733715" rtl="0" eaLnBrk="1" latinLnBrk="0" hangingPunct="1">
        <a:lnSpc>
          <a:spcPct val="90000"/>
        </a:lnSpc>
        <a:spcBef>
          <a:spcPts val="802"/>
        </a:spcBef>
        <a:buFont typeface="Arial" panose="020B0604020202020204" pitchFamily="34" charset="0"/>
        <a:buChar char="•"/>
        <a:defRPr sz="2247" kern="1200">
          <a:solidFill>
            <a:schemeClr val="tx1"/>
          </a:solidFill>
          <a:latin typeface="+mn-lt"/>
          <a:ea typeface="+mn-ea"/>
          <a:cs typeface="+mn-cs"/>
        </a:defRPr>
      </a:lvl1pPr>
      <a:lvl2pPr marL="550286" indent="-183429" algn="l" defTabSz="733715" rtl="0" eaLnBrk="1" latinLnBrk="0" hangingPunct="1">
        <a:lnSpc>
          <a:spcPct val="90000"/>
        </a:lnSpc>
        <a:spcBef>
          <a:spcPts val="401"/>
        </a:spcBef>
        <a:buFont typeface="Arial" panose="020B0604020202020204" pitchFamily="34" charset="0"/>
        <a:buChar char="•"/>
        <a:defRPr sz="1926" kern="1200">
          <a:solidFill>
            <a:schemeClr val="tx1"/>
          </a:solidFill>
          <a:latin typeface="+mn-lt"/>
          <a:ea typeface="+mn-ea"/>
          <a:cs typeface="+mn-cs"/>
        </a:defRPr>
      </a:lvl2pPr>
      <a:lvl3pPr marL="917143" indent="-183429" algn="l" defTabSz="733715" rtl="0" eaLnBrk="1" latinLnBrk="0" hangingPunct="1">
        <a:lnSpc>
          <a:spcPct val="90000"/>
        </a:lnSpc>
        <a:spcBef>
          <a:spcPts val="401"/>
        </a:spcBef>
        <a:buFont typeface="Arial" panose="020B0604020202020204" pitchFamily="34" charset="0"/>
        <a:buChar char="•"/>
        <a:defRPr sz="1605" kern="1200">
          <a:solidFill>
            <a:schemeClr val="tx1"/>
          </a:solidFill>
          <a:latin typeface="+mn-lt"/>
          <a:ea typeface="+mn-ea"/>
          <a:cs typeface="+mn-cs"/>
        </a:defRPr>
      </a:lvl3pPr>
      <a:lvl4pPr marL="1284000" indent="-183429" algn="l" defTabSz="733715" rtl="0" eaLnBrk="1" latinLnBrk="0" hangingPunct="1">
        <a:lnSpc>
          <a:spcPct val="90000"/>
        </a:lnSpc>
        <a:spcBef>
          <a:spcPts val="401"/>
        </a:spcBef>
        <a:buFont typeface="Arial" panose="020B0604020202020204" pitchFamily="34" charset="0"/>
        <a:buChar char="•"/>
        <a:defRPr sz="1444" kern="1200">
          <a:solidFill>
            <a:schemeClr val="tx1"/>
          </a:solidFill>
          <a:latin typeface="+mn-lt"/>
          <a:ea typeface="+mn-ea"/>
          <a:cs typeface="+mn-cs"/>
        </a:defRPr>
      </a:lvl4pPr>
      <a:lvl5pPr marL="1650858" indent="-183429" algn="l" defTabSz="733715" rtl="0" eaLnBrk="1" latinLnBrk="0" hangingPunct="1">
        <a:lnSpc>
          <a:spcPct val="90000"/>
        </a:lnSpc>
        <a:spcBef>
          <a:spcPts val="401"/>
        </a:spcBef>
        <a:buFont typeface="Arial" panose="020B0604020202020204" pitchFamily="34" charset="0"/>
        <a:buChar char="•"/>
        <a:defRPr sz="1444" kern="1200">
          <a:solidFill>
            <a:schemeClr val="tx1"/>
          </a:solidFill>
          <a:latin typeface="+mn-lt"/>
          <a:ea typeface="+mn-ea"/>
          <a:cs typeface="+mn-cs"/>
        </a:defRPr>
      </a:lvl5pPr>
      <a:lvl6pPr marL="2017715" indent="-183429" algn="l" defTabSz="733715" rtl="0" eaLnBrk="1" latinLnBrk="0" hangingPunct="1">
        <a:lnSpc>
          <a:spcPct val="90000"/>
        </a:lnSpc>
        <a:spcBef>
          <a:spcPts val="401"/>
        </a:spcBef>
        <a:buFont typeface="Arial" panose="020B0604020202020204" pitchFamily="34" charset="0"/>
        <a:buChar char="•"/>
        <a:defRPr sz="1444" kern="1200">
          <a:solidFill>
            <a:schemeClr val="tx1"/>
          </a:solidFill>
          <a:latin typeface="+mn-lt"/>
          <a:ea typeface="+mn-ea"/>
          <a:cs typeface="+mn-cs"/>
        </a:defRPr>
      </a:lvl6pPr>
      <a:lvl7pPr marL="2384572" indent="-183429" algn="l" defTabSz="733715" rtl="0" eaLnBrk="1" latinLnBrk="0" hangingPunct="1">
        <a:lnSpc>
          <a:spcPct val="90000"/>
        </a:lnSpc>
        <a:spcBef>
          <a:spcPts val="401"/>
        </a:spcBef>
        <a:buFont typeface="Arial" panose="020B0604020202020204" pitchFamily="34" charset="0"/>
        <a:buChar char="•"/>
        <a:defRPr sz="1444" kern="1200">
          <a:solidFill>
            <a:schemeClr val="tx1"/>
          </a:solidFill>
          <a:latin typeface="+mn-lt"/>
          <a:ea typeface="+mn-ea"/>
          <a:cs typeface="+mn-cs"/>
        </a:defRPr>
      </a:lvl7pPr>
      <a:lvl8pPr marL="2751430" indent="-183429" algn="l" defTabSz="733715" rtl="0" eaLnBrk="1" latinLnBrk="0" hangingPunct="1">
        <a:lnSpc>
          <a:spcPct val="90000"/>
        </a:lnSpc>
        <a:spcBef>
          <a:spcPts val="401"/>
        </a:spcBef>
        <a:buFont typeface="Arial" panose="020B0604020202020204" pitchFamily="34" charset="0"/>
        <a:buChar char="•"/>
        <a:defRPr sz="1444" kern="1200">
          <a:solidFill>
            <a:schemeClr val="tx1"/>
          </a:solidFill>
          <a:latin typeface="+mn-lt"/>
          <a:ea typeface="+mn-ea"/>
          <a:cs typeface="+mn-cs"/>
        </a:defRPr>
      </a:lvl8pPr>
      <a:lvl9pPr marL="3118287" indent="-183429" algn="l" defTabSz="733715" rtl="0" eaLnBrk="1" latinLnBrk="0" hangingPunct="1">
        <a:lnSpc>
          <a:spcPct val="90000"/>
        </a:lnSpc>
        <a:spcBef>
          <a:spcPts val="401"/>
        </a:spcBef>
        <a:buFont typeface="Arial" panose="020B0604020202020204" pitchFamily="34" charset="0"/>
        <a:buChar char="•"/>
        <a:defRPr sz="144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33715" rtl="0" eaLnBrk="1" latinLnBrk="0" hangingPunct="1">
        <a:defRPr sz="1444" kern="1200">
          <a:solidFill>
            <a:schemeClr val="tx1"/>
          </a:solidFill>
          <a:latin typeface="+mn-lt"/>
          <a:ea typeface="+mn-ea"/>
          <a:cs typeface="+mn-cs"/>
        </a:defRPr>
      </a:lvl1pPr>
      <a:lvl2pPr marL="366857" algn="l" defTabSz="733715" rtl="0" eaLnBrk="1" latinLnBrk="0" hangingPunct="1">
        <a:defRPr sz="1444" kern="1200">
          <a:solidFill>
            <a:schemeClr val="tx1"/>
          </a:solidFill>
          <a:latin typeface="+mn-lt"/>
          <a:ea typeface="+mn-ea"/>
          <a:cs typeface="+mn-cs"/>
        </a:defRPr>
      </a:lvl2pPr>
      <a:lvl3pPr marL="733715" algn="l" defTabSz="733715" rtl="0" eaLnBrk="1" latinLnBrk="0" hangingPunct="1">
        <a:defRPr sz="1444" kern="1200">
          <a:solidFill>
            <a:schemeClr val="tx1"/>
          </a:solidFill>
          <a:latin typeface="+mn-lt"/>
          <a:ea typeface="+mn-ea"/>
          <a:cs typeface="+mn-cs"/>
        </a:defRPr>
      </a:lvl3pPr>
      <a:lvl4pPr marL="1100572" algn="l" defTabSz="733715" rtl="0" eaLnBrk="1" latinLnBrk="0" hangingPunct="1">
        <a:defRPr sz="1444" kern="1200">
          <a:solidFill>
            <a:schemeClr val="tx1"/>
          </a:solidFill>
          <a:latin typeface="+mn-lt"/>
          <a:ea typeface="+mn-ea"/>
          <a:cs typeface="+mn-cs"/>
        </a:defRPr>
      </a:lvl4pPr>
      <a:lvl5pPr marL="1467429" algn="l" defTabSz="733715" rtl="0" eaLnBrk="1" latinLnBrk="0" hangingPunct="1">
        <a:defRPr sz="1444" kern="1200">
          <a:solidFill>
            <a:schemeClr val="tx1"/>
          </a:solidFill>
          <a:latin typeface="+mn-lt"/>
          <a:ea typeface="+mn-ea"/>
          <a:cs typeface="+mn-cs"/>
        </a:defRPr>
      </a:lvl5pPr>
      <a:lvl6pPr marL="1834286" algn="l" defTabSz="733715" rtl="0" eaLnBrk="1" latinLnBrk="0" hangingPunct="1">
        <a:defRPr sz="1444" kern="1200">
          <a:solidFill>
            <a:schemeClr val="tx1"/>
          </a:solidFill>
          <a:latin typeface="+mn-lt"/>
          <a:ea typeface="+mn-ea"/>
          <a:cs typeface="+mn-cs"/>
        </a:defRPr>
      </a:lvl6pPr>
      <a:lvl7pPr marL="2201144" algn="l" defTabSz="733715" rtl="0" eaLnBrk="1" latinLnBrk="0" hangingPunct="1">
        <a:defRPr sz="1444" kern="1200">
          <a:solidFill>
            <a:schemeClr val="tx1"/>
          </a:solidFill>
          <a:latin typeface="+mn-lt"/>
          <a:ea typeface="+mn-ea"/>
          <a:cs typeface="+mn-cs"/>
        </a:defRPr>
      </a:lvl7pPr>
      <a:lvl8pPr marL="2568001" algn="l" defTabSz="733715" rtl="0" eaLnBrk="1" latinLnBrk="0" hangingPunct="1">
        <a:defRPr sz="1444" kern="1200">
          <a:solidFill>
            <a:schemeClr val="tx1"/>
          </a:solidFill>
          <a:latin typeface="+mn-lt"/>
          <a:ea typeface="+mn-ea"/>
          <a:cs typeface="+mn-cs"/>
        </a:defRPr>
      </a:lvl8pPr>
      <a:lvl9pPr marL="2934858" algn="l" defTabSz="733715" rtl="0" eaLnBrk="1" latinLnBrk="0" hangingPunct="1">
        <a:defRPr sz="144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1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8110057-68AC-E36E-CDB0-887BB23FF055}"/>
              </a:ext>
            </a:extLst>
          </p:cNvPr>
          <p:cNvSpPr txBox="1"/>
          <p:nvPr/>
        </p:nvSpPr>
        <p:spPr>
          <a:xfrm>
            <a:off x="382304" y="1149752"/>
            <a:ext cx="657281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latin typeface="Arial Black" panose="020B0A04020102020204" pitchFamily="34" charset="0"/>
              </a:rPr>
              <a:t>Developing a Detection &amp; Tracking System with C4dynamics</a:t>
            </a:r>
            <a:endParaRPr lang="en-US" sz="3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39A21FE-3F24-26C5-50C5-17C82DF9077F}"/>
              </a:ext>
            </a:extLst>
          </p:cNvPr>
          <p:cNvSpPr txBox="1"/>
          <p:nvPr/>
        </p:nvSpPr>
        <p:spPr>
          <a:xfrm>
            <a:off x="103943" y="6976787"/>
            <a:ext cx="7233482" cy="24166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3200" b="1"/>
              <a:t>Detection Model: </a:t>
            </a:r>
            <a:r>
              <a:rPr lang="en-US" sz="3200" b="1" dirty="0"/>
              <a:t>		YOLO</a:t>
            </a:r>
          </a:p>
          <a:p>
            <a:pPr>
              <a:lnSpc>
                <a:spcPct val="120000"/>
              </a:lnSpc>
            </a:pPr>
            <a:r>
              <a:rPr lang="en-US" sz="3200" b="1" dirty="0"/>
              <a:t>Tracking: 					Kalman Filter </a:t>
            </a:r>
          </a:p>
          <a:p>
            <a:pPr>
              <a:lnSpc>
                <a:spcPct val="120000"/>
              </a:lnSpc>
            </a:pPr>
            <a:r>
              <a:rPr lang="en-US" sz="3200" b="1" dirty="0"/>
              <a:t>Data Association: 		</a:t>
            </a:r>
            <a:r>
              <a:rPr lang="en-US" sz="3200" b="1" dirty="0" err="1"/>
              <a:t>sklearn</a:t>
            </a:r>
            <a:r>
              <a:rPr lang="en-US" sz="3200" b="1" dirty="0"/>
              <a:t> </a:t>
            </a:r>
            <a:r>
              <a:rPr lang="en-US" sz="3200" b="1" dirty="0" err="1"/>
              <a:t>KNeighbors</a:t>
            </a:r>
            <a:r>
              <a:rPr lang="en-US" sz="3200" b="1" dirty="0"/>
              <a:t> </a:t>
            </a:r>
          </a:p>
          <a:p>
            <a:pPr>
              <a:lnSpc>
                <a:spcPct val="120000"/>
              </a:lnSpc>
            </a:pPr>
            <a:r>
              <a:rPr lang="en-US" sz="3200" b="1" dirty="0"/>
              <a:t>Framework: 				C4dynamics 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D589B7B-0C08-1F1B-731C-D780960C149D}"/>
              </a:ext>
            </a:extLst>
          </p:cNvPr>
          <p:cNvGrpSpPr/>
          <p:nvPr/>
        </p:nvGrpSpPr>
        <p:grpSpPr>
          <a:xfrm>
            <a:off x="2571387" y="3282990"/>
            <a:ext cx="4766038" cy="3546873"/>
            <a:chOff x="2571387" y="3282990"/>
            <a:chExt cx="4766038" cy="3546873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2752F5B-2670-26A3-F13D-C5A7761EBF2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63091" y="3776387"/>
              <a:ext cx="3774334" cy="2358957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1965BAB0-EE46-AC66-59FE-1682F3E0707A}"/>
                </a:ext>
              </a:extLst>
            </p:cNvPr>
            <p:cNvPicPr>
              <a:picLocks/>
            </p:cNvPicPr>
            <p:nvPr/>
          </p:nvPicPr>
          <p:blipFill rotWithShape="1">
            <a:blip r:embed="rId2"/>
            <a:srcRect l="11250" t="-364" r="26250" b="364"/>
            <a:stretch/>
          </p:blipFill>
          <p:spPr>
            <a:xfrm>
              <a:off x="2756689" y="3457132"/>
              <a:ext cx="3200400" cy="3200400"/>
            </a:xfrm>
            <a:prstGeom prst="flowChartConnector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58484E2-B20B-8EB2-1566-78B2C4F9942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71387" y="3282990"/>
              <a:ext cx="3571001" cy="354687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933613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F57BD5-F1E7-0281-9EBD-A51EC8DFE4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447" y="557541"/>
            <a:ext cx="6377614" cy="1646644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200" b="1" dirty="0"/>
              <a:t>Although out of scope, here are some points to consider regarding the discussed anomalies: 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2985C7DD-2EF7-D550-4505-6C87F880DD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1209310"/>
              </p:ext>
            </p:extLst>
          </p:nvPr>
        </p:nvGraphicFramePr>
        <p:xfrm>
          <a:off x="304683" y="2204185"/>
          <a:ext cx="6728057" cy="6468176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797783">
                  <a:extLst>
                    <a:ext uri="{9D8B030D-6E8A-4147-A177-3AD203B41FA5}">
                      <a16:colId xmlns:a16="http://schemas.microsoft.com/office/drawing/2014/main" val="1937710986"/>
                    </a:ext>
                  </a:extLst>
                </a:gridCol>
                <a:gridCol w="4930274">
                  <a:extLst>
                    <a:ext uri="{9D8B030D-6E8A-4147-A177-3AD203B41FA5}">
                      <a16:colId xmlns:a16="http://schemas.microsoft.com/office/drawing/2014/main" val="985710276"/>
                    </a:ext>
                  </a:extLst>
                </a:gridCol>
              </a:tblGrid>
              <a:tr h="853289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Phenomenon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Solution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94153071"/>
                  </a:ext>
                </a:extLst>
              </a:tr>
              <a:tr h="2615153">
                <a:tc>
                  <a:txBody>
                    <a:bodyPr/>
                    <a:lstStyle/>
                    <a:p>
                      <a:pPr algn="l"/>
                      <a:r>
                        <a:rPr lang="en-US" sz="2000" dirty="0"/>
                        <a:t>Missing Detections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342900" marR="0" lvl="0" indent="-342900" algn="l" defTabSz="73371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2000" dirty="0"/>
                        <a:t>Verify the object detected by the model and adjust the </a:t>
                      </a:r>
                      <a:r>
                        <a:rPr lang="en-US" sz="2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CONFIDENCE_THRESHOLD if needed. </a:t>
                      </a:r>
                      <a:endParaRPr lang="en-US" sz="2000" dirty="0"/>
                    </a:p>
                    <a:p>
                      <a:pPr marL="342900" marR="0" lvl="0" indent="-342900" algn="l" defTabSz="73371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2000" dirty="0"/>
                        <a:t>Find an optimal criterion to update tracks by adjusting the </a:t>
                      </a:r>
                      <a:r>
                        <a:rPr lang="en-US" sz="2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Kalman’s </a:t>
                      </a:r>
                      <a:r>
                        <a:rPr lang="en-US" sz="20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Mahalanobis</a:t>
                      </a:r>
                      <a:r>
                        <a:rPr lang="en-US" sz="2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 </a:t>
                      </a:r>
                      <a:endParaRPr lang="en-US" sz="2000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90042172"/>
                  </a:ext>
                </a:extLst>
              </a:tr>
              <a:tr h="2999734">
                <a:tc>
                  <a:txBody>
                    <a:bodyPr/>
                    <a:lstStyle/>
                    <a:p>
                      <a:pPr algn="l"/>
                      <a:r>
                        <a:rPr lang="en-US" sz="2000" dirty="0"/>
                        <a:t>Wrong Detections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342900" marR="0" lvl="0" indent="-342900" algn="l" defTabSz="73371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2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Implement post-processing techniques such as Non-Maximum Suppression (NMS) or adjust them.</a:t>
                      </a:r>
                    </a:p>
                    <a:p>
                      <a:pPr marL="342900" marR="0" lvl="0" indent="-342900" algn="l" defTabSz="73371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2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Verify the detection wasn’t associated with the wrong track by training the Nearest-Neighbors model on the relevant tracks only. 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739370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095825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9D6EEA4-51EF-4796-BE5B-F3EB11F23E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337424" cy="10118725"/>
          </a:xfrm>
          <a:prstGeom prst="rect">
            <a:avLst/>
          </a:prstGeom>
          <a:solidFill>
            <a:srgbClr val="3B3B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pic>
        <p:nvPicPr>
          <p:cNvPr id="4" name="Picture 3" descr="A white silhouette of a bird&#10;&#10;Description automatically generated">
            <a:extLst>
              <a:ext uri="{FF2B5EF4-FFF2-40B4-BE49-F238E27FC236}">
                <a16:creationId xmlns:a16="http://schemas.microsoft.com/office/drawing/2014/main" id="{EA2104FB-8C75-6100-5F1C-E7847C17A4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65"/>
          <a:stretch/>
        </p:blipFill>
        <p:spPr>
          <a:xfrm>
            <a:off x="20" y="10"/>
            <a:ext cx="7337404" cy="1011871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14DAFE1-D6E3-699D-E114-CC02052C0A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449" y="432994"/>
            <a:ext cx="6266067" cy="1601576"/>
          </a:xfrm>
        </p:spPr>
        <p:txBody>
          <a:bodyPr>
            <a:normAutofit/>
          </a:bodyPr>
          <a:lstStyle/>
          <a:p>
            <a:pPr algn="ctr"/>
            <a:r>
              <a:rPr lang="en-US" sz="3300" dirty="0">
                <a:latin typeface="Arial Black" panose="020B0A04020102020204" pitchFamily="34" charset="0"/>
              </a:rPr>
              <a:t>detection and tracking system with C4dynamics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156883-2C68-3C76-F9BC-24D7D23966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446" y="2320683"/>
            <a:ext cx="6266073" cy="7006197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</a:pPr>
            <a:r>
              <a:rPr lang="en-US" sz="3200" b="1" dirty="0">
                <a:solidFill>
                  <a:srgbClr val="FFFFFF"/>
                </a:solidFill>
              </a:rPr>
              <a:t>C4dynamics is a framework for the development of </a:t>
            </a:r>
            <a:r>
              <a:rPr lang="en-US" sz="3200" b="1" dirty="0">
                <a:solidFill>
                  <a:srgbClr val="FFFFFF"/>
                </a:solidFill>
                <a:highlight>
                  <a:srgbClr val="0000FF"/>
                </a:highlight>
              </a:rPr>
              <a:t>any system with dynamics</a:t>
            </a:r>
            <a:r>
              <a:rPr lang="en-US" sz="3200" b="1" dirty="0">
                <a:solidFill>
                  <a:srgbClr val="FFFFFF"/>
                </a:solidFill>
              </a:rPr>
              <a:t>.</a:t>
            </a:r>
          </a:p>
          <a:p>
            <a:pPr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</a:pPr>
            <a:r>
              <a:rPr lang="en-US" sz="3200" b="1" dirty="0">
                <a:solidFill>
                  <a:srgbClr val="FFFFFF"/>
                </a:solidFill>
              </a:rPr>
              <a:t>See complete example at \example\</a:t>
            </a:r>
            <a:r>
              <a:rPr lang="en-US" sz="3200" b="1" dirty="0" err="1">
                <a:solidFill>
                  <a:srgbClr val="FFFFFF"/>
                </a:solidFill>
                <a:highlight>
                  <a:srgbClr val="0000FF"/>
                </a:highlight>
              </a:rPr>
              <a:t>detect_track.ipynb</a:t>
            </a:r>
            <a:r>
              <a:rPr lang="en-US" sz="3200" b="1" dirty="0">
                <a:solidFill>
                  <a:srgbClr val="FFFFFF"/>
                </a:solidFill>
              </a:rPr>
              <a:t> </a:t>
            </a:r>
          </a:p>
          <a:p>
            <a:pPr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</a:pPr>
            <a:r>
              <a:rPr lang="en-US" sz="3200" b="1" dirty="0">
                <a:solidFill>
                  <a:srgbClr val="FFFFFF"/>
                </a:solidFill>
                <a:highlight>
                  <a:srgbClr val="0000FF"/>
                </a:highlight>
              </a:rPr>
              <a:t>Download C4dynamics</a:t>
            </a:r>
            <a:r>
              <a:rPr lang="en-US" sz="3200" b="1" dirty="0">
                <a:solidFill>
                  <a:srgbClr val="FFFFFF"/>
                </a:solidFill>
              </a:rPr>
              <a:t> and start using its component within your project to simplify your analysis and improve performances </a:t>
            </a:r>
          </a:p>
          <a:p>
            <a:pPr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</a:pPr>
            <a:r>
              <a:rPr lang="en-US" sz="3200" b="1" dirty="0">
                <a:solidFill>
                  <a:srgbClr val="FFFFFF"/>
                </a:solidFill>
                <a:highlight>
                  <a:srgbClr val="0000FF"/>
                </a:highlight>
              </a:rPr>
              <a:t>Support our GitHub</a:t>
            </a:r>
            <a:r>
              <a:rPr lang="en-US" sz="3200" b="1" dirty="0">
                <a:solidFill>
                  <a:srgbClr val="FFFFFF"/>
                </a:solidFill>
              </a:rPr>
              <a:t>: github.com/C4dynamics </a:t>
            </a:r>
          </a:p>
        </p:txBody>
      </p:sp>
    </p:spTree>
    <p:extLst>
      <p:ext uri="{BB962C8B-B14F-4D97-AF65-F5344CB8AC3E}">
        <p14:creationId xmlns:p14="http://schemas.microsoft.com/office/powerpoint/2010/main" val="1945816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C5D67807-6D8F-5548-D090-A4845C5D78B9}"/>
              </a:ext>
            </a:extLst>
          </p:cNvPr>
          <p:cNvGrpSpPr/>
          <p:nvPr/>
        </p:nvGrpSpPr>
        <p:grpSpPr>
          <a:xfrm>
            <a:off x="3863447" y="973137"/>
            <a:ext cx="3275890" cy="1828800"/>
            <a:chOff x="3780822" y="206697"/>
            <a:chExt cx="3275890" cy="1828800"/>
          </a:xfrm>
        </p:grpSpPr>
        <p:pic>
          <p:nvPicPr>
            <p:cNvPr id="25" name="Picture 24" descr="A military vehicle driving on a dirt road&#10;&#10;Description automatically generated">
              <a:extLst>
                <a:ext uri="{FF2B5EF4-FFF2-40B4-BE49-F238E27FC236}">
                  <a16:creationId xmlns:a16="http://schemas.microsoft.com/office/drawing/2014/main" id="{0ED5B99A-67C3-6165-22D8-AEB3ABF2FC3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02972" y="206697"/>
              <a:ext cx="3253740" cy="1828800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0A8DCDE-F245-6A61-495B-F6273703E703}"/>
                </a:ext>
              </a:extLst>
            </p:cNvPr>
            <p:cNvSpPr txBox="1"/>
            <p:nvPr/>
          </p:nvSpPr>
          <p:spPr>
            <a:xfrm>
              <a:off x="3780822" y="1696943"/>
              <a:ext cx="118494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/>
                <a:t>00:00:00.27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AAE5D926-B7B6-A22C-2A01-12E61069A8EC}"/>
              </a:ext>
            </a:extLst>
          </p:cNvPr>
          <p:cNvGrpSpPr/>
          <p:nvPr/>
        </p:nvGrpSpPr>
        <p:grpSpPr>
          <a:xfrm>
            <a:off x="157415" y="4711297"/>
            <a:ext cx="3283558" cy="1828800"/>
            <a:chOff x="289188" y="4063140"/>
            <a:chExt cx="3283558" cy="1828800"/>
          </a:xfrm>
        </p:grpSpPr>
        <p:pic>
          <p:nvPicPr>
            <p:cNvPr id="3" name="Picture 2" descr="A military vehicle driving on a dirt road&#10;&#10;Description automatically generated">
              <a:extLst>
                <a:ext uri="{FF2B5EF4-FFF2-40B4-BE49-F238E27FC236}">
                  <a16:creationId xmlns:a16="http://schemas.microsoft.com/office/drawing/2014/main" id="{A4E58255-CD84-F207-63A3-73BE476FC0D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9006" y="4063140"/>
              <a:ext cx="3253740" cy="182880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BDC9683-60C7-8C3D-BE99-623765FCF8A3}"/>
                </a:ext>
              </a:extLst>
            </p:cNvPr>
            <p:cNvSpPr txBox="1"/>
            <p:nvPr/>
          </p:nvSpPr>
          <p:spPr>
            <a:xfrm>
              <a:off x="289188" y="5551633"/>
              <a:ext cx="118494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/>
                <a:t>00:00:00.10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050BB534-5EFE-87A8-1EDB-FFF28646C509}"/>
              </a:ext>
            </a:extLst>
          </p:cNvPr>
          <p:cNvGrpSpPr/>
          <p:nvPr/>
        </p:nvGrpSpPr>
        <p:grpSpPr>
          <a:xfrm>
            <a:off x="153597" y="6719592"/>
            <a:ext cx="3266624" cy="1828800"/>
            <a:chOff x="279284" y="5960317"/>
            <a:chExt cx="3266624" cy="1828800"/>
          </a:xfrm>
        </p:grpSpPr>
        <p:pic>
          <p:nvPicPr>
            <p:cNvPr id="6" name="Picture 5" descr="A military vehicles driving on a dirt road&#10;&#10;Description automatically generated">
              <a:extLst>
                <a:ext uri="{FF2B5EF4-FFF2-40B4-BE49-F238E27FC236}">
                  <a16:creationId xmlns:a16="http://schemas.microsoft.com/office/drawing/2014/main" id="{12F4C116-ADC9-E1EA-600D-51B192CCAA4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2168" y="5960317"/>
              <a:ext cx="3253740" cy="1828800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BB3D29F-E08D-24D7-B762-1B81DB4C669D}"/>
                </a:ext>
              </a:extLst>
            </p:cNvPr>
            <p:cNvSpPr txBox="1"/>
            <p:nvPr/>
          </p:nvSpPr>
          <p:spPr>
            <a:xfrm>
              <a:off x="279284" y="7450563"/>
              <a:ext cx="118494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/>
                <a:t>00:00:00.16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F01FA203-CDE3-493C-532A-67803FFB7A05}"/>
              </a:ext>
            </a:extLst>
          </p:cNvPr>
          <p:cNvGrpSpPr/>
          <p:nvPr/>
        </p:nvGrpSpPr>
        <p:grpSpPr>
          <a:xfrm>
            <a:off x="3862860" y="4981476"/>
            <a:ext cx="3261044" cy="1828800"/>
            <a:chOff x="3757376" y="4701885"/>
            <a:chExt cx="3261044" cy="1828800"/>
          </a:xfrm>
        </p:grpSpPr>
        <p:pic>
          <p:nvPicPr>
            <p:cNvPr id="29" name="Picture 28" descr="A military vehicles driving on a dirt road&#10;&#10;Description automatically generated">
              <a:extLst>
                <a:ext uri="{FF2B5EF4-FFF2-40B4-BE49-F238E27FC236}">
                  <a16:creationId xmlns:a16="http://schemas.microsoft.com/office/drawing/2014/main" id="{516AE5CE-7786-9128-0292-AD7F0697989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64680" y="4701885"/>
              <a:ext cx="3253740" cy="1828800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51BB247-6CD6-D2B7-6B37-05974D30D8E8}"/>
                </a:ext>
              </a:extLst>
            </p:cNvPr>
            <p:cNvSpPr txBox="1"/>
            <p:nvPr/>
          </p:nvSpPr>
          <p:spPr>
            <a:xfrm>
              <a:off x="3757376" y="6192131"/>
              <a:ext cx="118494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/>
                <a:t>00:00:00.36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E1B0F142-81C7-9A65-AB56-3DB4BC1123C3}"/>
              </a:ext>
            </a:extLst>
          </p:cNvPr>
          <p:cNvGrpSpPr/>
          <p:nvPr/>
        </p:nvGrpSpPr>
        <p:grpSpPr>
          <a:xfrm>
            <a:off x="3862860" y="2988380"/>
            <a:ext cx="3276477" cy="1833596"/>
            <a:chOff x="3757376" y="2673640"/>
            <a:chExt cx="3276477" cy="1833596"/>
          </a:xfrm>
        </p:grpSpPr>
        <p:pic>
          <p:nvPicPr>
            <p:cNvPr id="27" name="Picture 26" descr="A military vehicles driving on a dirt road&#10;&#10;Description automatically generated">
              <a:extLst>
                <a:ext uri="{FF2B5EF4-FFF2-40B4-BE49-F238E27FC236}">
                  <a16:creationId xmlns:a16="http://schemas.microsoft.com/office/drawing/2014/main" id="{17D1B870-4FD5-DAD9-7925-99F1DF6B8D7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80113" y="2673640"/>
              <a:ext cx="3253740" cy="1828800"/>
            </a:xfrm>
            <a:prstGeom prst="rect">
              <a:avLst/>
            </a:prstGeom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685934E-3E56-D756-45B2-7501DFE57147}"/>
                </a:ext>
              </a:extLst>
            </p:cNvPr>
            <p:cNvSpPr txBox="1"/>
            <p:nvPr/>
          </p:nvSpPr>
          <p:spPr>
            <a:xfrm>
              <a:off x="3757376" y="4168682"/>
              <a:ext cx="118494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/>
                <a:t>00:00:00.30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A458CAB8-3939-2F6A-9A8B-7B19AC26A598}"/>
              </a:ext>
            </a:extLst>
          </p:cNvPr>
          <p:cNvGrpSpPr/>
          <p:nvPr/>
        </p:nvGrpSpPr>
        <p:grpSpPr>
          <a:xfrm>
            <a:off x="172323" y="2703002"/>
            <a:ext cx="3253742" cy="1828800"/>
            <a:chOff x="303571" y="2158895"/>
            <a:chExt cx="3253742" cy="1828800"/>
          </a:xfrm>
        </p:grpSpPr>
        <p:pic>
          <p:nvPicPr>
            <p:cNvPr id="15" name="Picture 14" descr="A military vehicles driving on a dirt road&#10;&#10;Description automatically generated">
              <a:extLst>
                <a:ext uri="{FF2B5EF4-FFF2-40B4-BE49-F238E27FC236}">
                  <a16:creationId xmlns:a16="http://schemas.microsoft.com/office/drawing/2014/main" id="{762FA5F0-C468-EE34-6F55-C4BA496C597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3571" y="2158895"/>
              <a:ext cx="3253742" cy="1828800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162951D-EFCB-9643-11FC-F073A2C818D5}"/>
                </a:ext>
              </a:extLst>
            </p:cNvPr>
            <p:cNvSpPr txBox="1"/>
            <p:nvPr/>
          </p:nvSpPr>
          <p:spPr>
            <a:xfrm>
              <a:off x="303571" y="3649141"/>
              <a:ext cx="118494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/>
                <a:t>00:00:00.03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9A262C79-19D7-3842-AB57-26979300D408}"/>
              </a:ext>
            </a:extLst>
          </p:cNvPr>
          <p:cNvGrpSpPr/>
          <p:nvPr/>
        </p:nvGrpSpPr>
        <p:grpSpPr>
          <a:xfrm>
            <a:off x="3821792" y="6983203"/>
            <a:ext cx="3302112" cy="1828800"/>
            <a:chOff x="3757376" y="6705440"/>
            <a:chExt cx="3302112" cy="1828800"/>
          </a:xfrm>
        </p:grpSpPr>
        <p:pic>
          <p:nvPicPr>
            <p:cNvPr id="31" name="Picture 30" descr="A military vehicle on a dirt road&#10;&#10;Description automatically generated">
              <a:extLst>
                <a:ext uri="{FF2B5EF4-FFF2-40B4-BE49-F238E27FC236}">
                  <a16:creationId xmlns:a16="http://schemas.microsoft.com/office/drawing/2014/main" id="{E7E37067-FFCF-C8F4-B816-5D1A0B07F60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05748" y="6705440"/>
              <a:ext cx="3253740" cy="1828800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D8C5AD3-6844-704C-06B6-DDFC70E3DBC3}"/>
                </a:ext>
              </a:extLst>
            </p:cNvPr>
            <p:cNvSpPr txBox="1"/>
            <p:nvPr/>
          </p:nvSpPr>
          <p:spPr>
            <a:xfrm>
              <a:off x="3757376" y="8195686"/>
              <a:ext cx="118494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/>
                <a:t>00:00:00.40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676BB8D-F97E-952D-FFD2-EA160C52E068}"/>
              </a:ext>
            </a:extLst>
          </p:cNvPr>
          <p:cNvGrpSpPr/>
          <p:nvPr/>
        </p:nvGrpSpPr>
        <p:grpSpPr>
          <a:xfrm>
            <a:off x="172322" y="704925"/>
            <a:ext cx="3253743" cy="1828800"/>
            <a:chOff x="279284" y="206697"/>
            <a:chExt cx="3253743" cy="1828800"/>
          </a:xfrm>
        </p:grpSpPr>
        <p:pic>
          <p:nvPicPr>
            <p:cNvPr id="12" name="Picture 11" descr="Vintage movie countdown 1">
              <a:extLst>
                <a:ext uri="{FF2B5EF4-FFF2-40B4-BE49-F238E27FC236}">
                  <a16:creationId xmlns:a16="http://schemas.microsoft.com/office/drawing/2014/main" id="{D55CBF7C-57F0-A37E-0057-A0FD6B521BE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5050" y="206697"/>
              <a:ext cx="3227977" cy="1828800"/>
            </a:xfrm>
            <a:prstGeom prst="rect">
              <a:avLst/>
            </a:prstGeom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BC913B29-FBCF-A373-C102-5396700A422B}"/>
                </a:ext>
              </a:extLst>
            </p:cNvPr>
            <p:cNvSpPr txBox="1"/>
            <p:nvPr/>
          </p:nvSpPr>
          <p:spPr>
            <a:xfrm>
              <a:off x="279284" y="1686725"/>
              <a:ext cx="118494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/>
                <a:t>00:00:00.00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279746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73A4E8-6806-F36C-1B9B-2498A9B70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>
                <a:latin typeface="Arial Black" panose="020B0A04020102020204" pitchFamily="34" charset="0"/>
                <a:cs typeface="Times New Roman" panose="02020603050405020304" pitchFamily="18" charset="0"/>
              </a:rPr>
              <a:t>A system of detection and tracking involves: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5298ED-06BA-A5E9-DE0E-78E7D7A96C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448" y="2693643"/>
            <a:ext cx="6328529" cy="2975638"/>
          </a:xfrm>
        </p:spPr>
        <p:txBody>
          <a:bodyPr>
            <a:normAutofit/>
          </a:bodyPr>
          <a:lstStyle/>
          <a:p>
            <a:r>
              <a:rPr lang="en-US" sz="3200" b="1" dirty="0"/>
              <a:t>Object detection</a:t>
            </a:r>
          </a:p>
          <a:p>
            <a:r>
              <a:rPr lang="en-US" sz="3200" b="1" dirty="0"/>
              <a:t>Classification</a:t>
            </a:r>
          </a:p>
          <a:p>
            <a:r>
              <a:rPr lang="en-US" sz="3200" b="1" dirty="0"/>
              <a:t>Data association </a:t>
            </a:r>
          </a:p>
          <a:p>
            <a:r>
              <a:rPr lang="en-US" sz="3200" b="1" dirty="0"/>
              <a:t>Position measure</a:t>
            </a:r>
          </a:p>
          <a:p>
            <a:r>
              <a:rPr lang="en-US" sz="3200" b="1" dirty="0"/>
              <a:t>Future</a:t>
            </a:r>
            <a:r>
              <a:rPr lang="he-IL" sz="3200" b="1" dirty="0"/>
              <a:t> </a:t>
            </a:r>
            <a:r>
              <a:rPr lang="en-US" sz="3200" b="1" dirty="0"/>
              <a:t>position prediction</a:t>
            </a:r>
          </a:p>
        </p:txBody>
      </p:sp>
    </p:spTree>
    <p:extLst>
      <p:ext uri="{BB962C8B-B14F-4D97-AF65-F5344CB8AC3E}">
        <p14:creationId xmlns:p14="http://schemas.microsoft.com/office/powerpoint/2010/main" val="21132428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1AABB04F-AA46-7B33-8D89-9C4EB6215B21}"/>
              </a:ext>
            </a:extLst>
          </p:cNvPr>
          <p:cNvSpPr txBox="1"/>
          <p:nvPr/>
        </p:nvSpPr>
        <p:spPr>
          <a:xfrm>
            <a:off x="87717" y="5952325"/>
            <a:ext cx="3316722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SzPct val="150000"/>
              <a:buFont typeface="Calibri" panose="020F0502020204030204" pitchFamily="34" charset="0"/>
              <a:buChar char="×"/>
            </a:pPr>
            <a:r>
              <a:rPr lang="en-US" sz="3200" b="1" dirty="0"/>
              <a:t>Missing track (false negative)</a:t>
            </a:r>
          </a:p>
          <a:p>
            <a:pPr marL="285750" indent="-285750">
              <a:spcBef>
                <a:spcPts val="1200"/>
              </a:spcBef>
              <a:buSzPct val="150000"/>
              <a:buFont typeface="Calibri" panose="020F0502020204030204" pitchFamily="34" charset="0"/>
              <a:buChar char="×"/>
            </a:pPr>
            <a:r>
              <a:rPr lang="en-US" sz="3200" b="1" dirty="0"/>
              <a:t>4 different tracks over time	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0ABBE02-DD3A-C8AB-4426-6FB1BA55A921}"/>
              </a:ext>
            </a:extLst>
          </p:cNvPr>
          <p:cNvSpPr txBox="1"/>
          <p:nvPr/>
        </p:nvSpPr>
        <p:spPr>
          <a:xfrm>
            <a:off x="87717" y="2711649"/>
            <a:ext cx="36072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3200" b="1" dirty="0"/>
              <a:t>Correct operation </a:t>
            </a:r>
          </a:p>
        </p:txBody>
      </p:sp>
      <p:pic>
        <p:nvPicPr>
          <p:cNvPr id="11" name="Picture 10" descr="A military vehicle driving on a dirt road&#10;&#10;Description automatically generated">
            <a:extLst>
              <a:ext uri="{FF2B5EF4-FFF2-40B4-BE49-F238E27FC236}">
                <a16:creationId xmlns:a16="http://schemas.microsoft.com/office/drawing/2014/main" id="{4252162F-0EBA-B92E-8BB1-B99F63F38A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4042" y="812007"/>
            <a:ext cx="3253740" cy="18288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FF82CBB5-3E2B-2B9F-E940-202999F37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448" y="0"/>
            <a:ext cx="6328529" cy="825377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latin typeface="Arial Black" panose="020B0A04020102020204" pitchFamily="34" charset="0"/>
              </a:rPr>
              <a:t>Color == Track ID</a:t>
            </a:r>
          </a:p>
        </p:txBody>
      </p:sp>
      <p:pic>
        <p:nvPicPr>
          <p:cNvPr id="2" name="Picture 1" descr="A military vehicle driving on a dirt road&#10;&#10;Description automatically generated">
            <a:extLst>
              <a:ext uri="{FF2B5EF4-FFF2-40B4-BE49-F238E27FC236}">
                <a16:creationId xmlns:a16="http://schemas.microsoft.com/office/drawing/2014/main" id="{26A58E2C-1DA3-3E9F-0CFE-61879404B4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5245" y="2023438"/>
            <a:ext cx="3253740" cy="1828800"/>
          </a:xfrm>
          <a:prstGeom prst="rect">
            <a:avLst/>
          </a:prstGeom>
        </p:spPr>
      </p:pic>
      <p:pic>
        <p:nvPicPr>
          <p:cNvPr id="6" name="Picture 5" descr="A military vehicle driving on a dirt road&#10;&#10;Description automatically generated">
            <a:extLst>
              <a:ext uri="{FF2B5EF4-FFF2-40B4-BE49-F238E27FC236}">
                <a16:creationId xmlns:a16="http://schemas.microsoft.com/office/drawing/2014/main" id="{32CB69CF-1399-01CC-52BC-868A55BCDB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6448" y="3234869"/>
            <a:ext cx="3253740" cy="1828800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6F8354A2-C6E9-16E7-0FB9-3A744A1663F5}"/>
              </a:ext>
            </a:extLst>
          </p:cNvPr>
          <p:cNvGrpSpPr/>
          <p:nvPr/>
        </p:nvGrpSpPr>
        <p:grpSpPr>
          <a:xfrm>
            <a:off x="3161759" y="4731891"/>
            <a:ext cx="4550012" cy="4178947"/>
            <a:chOff x="3853689" y="5114400"/>
            <a:chExt cx="4550012" cy="4178947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1115C450-9BA0-20B7-2108-4250DAB64E50}"/>
                </a:ext>
              </a:extLst>
            </p:cNvPr>
            <p:cNvGrpSpPr/>
            <p:nvPr/>
          </p:nvGrpSpPr>
          <p:grpSpPr>
            <a:xfrm>
              <a:off x="3853689" y="5114400"/>
              <a:ext cx="3267331" cy="1828800"/>
              <a:chOff x="3856575" y="3250468"/>
              <a:chExt cx="3267331" cy="1828800"/>
            </a:xfrm>
          </p:grpSpPr>
          <p:pic>
            <p:nvPicPr>
              <p:cNvPr id="15" name="Picture 14" descr="A military vehicles driving on a dirt road&#10;&#10;Description automatically generated">
                <a:extLst>
                  <a:ext uri="{FF2B5EF4-FFF2-40B4-BE49-F238E27FC236}">
                    <a16:creationId xmlns:a16="http://schemas.microsoft.com/office/drawing/2014/main" id="{762FA5F0-C468-EE34-6F55-C4BA496C597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870164" y="3250468"/>
                <a:ext cx="3253742" cy="1828800"/>
              </a:xfrm>
              <a:prstGeom prst="rect">
                <a:avLst/>
              </a:prstGeom>
            </p:spPr>
          </p:pic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7A4035AF-642F-2BC3-BC0A-C22DCFA1D443}"/>
                  </a:ext>
                </a:extLst>
              </p:cNvPr>
              <p:cNvSpPr txBox="1"/>
              <p:nvPr/>
            </p:nvSpPr>
            <p:spPr>
              <a:xfrm>
                <a:off x="3856575" y="4740714"/>
                <a:ext cx="118494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b="1" dirty="0"/>
                  <a:t>00:00:00.03</a:t>
                </a:r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B234CF7C-A481-0537-C51F-05B2F4640461}"/>
                </a:ext>
              </a:extLst>
            </p:cNvPr>
            <p:cNvGrpSpPr/>
            <p:nvPr/>
          </p:nvGrpSpPr>
          <p:grpSpPr>
            <a:xfrm>
              <a:off x="4478607" y="6237726"/>
              <a:ext cx="3267473" cy="1828800"/>
              <a:chOff x="3840100" y="5610263"/>
              <a:chExt cx="3267473" cy="1828800"/>
            </a:xfrm>
          </p:grpSpPr>
          <p:pic>
            <p:nvPicPr>
              <p:cNvPr id="3" name="Picture 2" descr="A military vehicles driving on a dirt road&#10;&#10;Description automatically generated">
                <a:extLst>
                  <a:ext uri="{FF2B5EF4-FFF2-40B4-BE49-F238E27FC236}">
                    <a16:creationId xmlns:a16="http://schemas.microsoft.com/office/drawing/2014/main" id="{598965AE-C518-AD53-EBEC-1CF65EC1A59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853833" y="5610263"/>
                <a:ext cx="3253740" cy="1828800"/>
              </a:xfrm>
              <a:prstGeom prst="rect">
                <a:avLst/>
              </a:prstGeom>
            </p:spPr>
          </p:pic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F7C162A7-B4D7-578E-57E9-4D8C7A068174}"/>
                  </a:ext>
                </a:extLst>
              </p:cNvPr>
              <p:cNvSpPr txBox="1"/>
              <p:nvPr/>
            </p:nvSpPr>
            <p:spPr>
              <a:xfrm>
                <a:off x="3840100" y="7100509"/>
                <a:ext cx="118494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b="1" dirty="0"/>
                  <a:t>00:00:00.23</a:t>
                </a:r>
              </a:p>
            </p:txBody>
          </p: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F01FA203-CDE3-493C-532A-67803FFB7A05}"/>
                </a:ext>
              </a:extLst>
            </p:cNvPr>
            <p:cNvGrpSpPr/>
            <p:nvPr/>
          </p:nvGrpSpPr>
          <p:grpSpPr>
            <a:xfrm>
              <a:off x="5142657" y="7464547"/>
              <a:ext cx="3261044" cy="1828800"/>
              <a:chOff x="3757376" y="4701885"/>
              <a:chExt cx="3261044" cy="1828800"/>
            </a:xfrm>
          </p:grpSpPr>
          <p:pic>
            <p:nvPicPr>
              <p:cNvPr id="29" name="Picture 28" descr="A military vehicles driving on a dirt road&#10;&#10;Description automatically generated">
                <a:extLst>
                  <a:ext uri="{FF2B5EF4-FFF2-40B4-BE49-F238E27FC236}">
                    <a16:creationId xmlns:a16="http://schemas.microsoft.com/office/drawing/2014/main" id="{516AE5CE-7786-9128-0292-AD7F0697989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764680" y="4701885"/>
                <a:ext cx="3253740" cy="1828800"/>
              </a:xfrm>
              <a:prstGeom prst="rect">
                <a:avLst/>
              </a:prstGeom>
            </p:spPr>
          </p:pic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E51BB247-6CD6-D2B7-6B37-05974D30D8E8}"/>
                  </a:ext>
                </a:extLst>
              </p:cNvPr>
              <p:cNvSpPr txBox="1"/>
              <p:nvPr/>
            </p:nvSpPr>
            <p:spPr>
              <a:xfrm>
                <a:off x="3757376" y="6192131"/>
                <a:ext cx="118494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b="1" dirty="0"/>
                  <a:t>00:00:00.36</a:t>
                </a:r>
              </a:p>
            </p:txBody>
          </p:sp>
        </p:grp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BFF35A27-AE7B-B1CA-B090-4A9F8EE2C10C}"/>
              </a:ext>
            </a:extLst>
          </p:cNvPr>
          <p:cNvSpPr txBox="1"/>
          <p:nvPr/>
        </p:nvSpPr>
        <p:spPr>
          <a:xfrm>
            <a:off x="-1" y="8929639"/>
            <a:ext cx="7337425" cy="107721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457200" indent="-457200"/>
            <a:r>
              <a:rPr lang="en-US" sz="3200" b="1" dirty="0"/>
              <a:t>→ The result of environments with high </a:t>
            </a:r>
            <a:r>
              <a:rPr lang="en-US" sz="3200" b="1" dirty="0">
                <a:highlight>
                  <a:srgbClr val="FF0000"/>
                </a:highlight>
              </a:rPr>
              <a:t>objects density</a:t>
            </a:r>
            <a:r>
              <a:rPr lang="en-US" sz="3200" b="1" dirty="0"/>
              <a:t> and </a:t>
            </a:r>
            <a:r>
              <a:rPr lang="en-US" sz="3200" b="1" dirty="0">
                <a:highlight>
                  <a:srgbClr val="FF0000"/>
                </a:highlight>
              </a:rPr>
              <a:t>rapid changes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39442138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5298ED-06BA-A5E9-DE0E-78E7D7A96C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448" y="721895"/>
            <a:ext cx="6328529" cy="210839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200" b="1" dirty="0"/>
              <a:t>The 2 figures to be presented here were produced using the following components of C4dynamics (</a:t>
            </a:r>
            <a:r>
              <a:rPr lang="en-US" sz="3200" b="1" dirty="0">
                <a:solidFill>
                  <a:schemeClr val="bg1"/>
                </a:solidFill>
                <a:highlight>
                  <a:srgbClr val="000000"/>
                </a:highlight>
              </a:rPr>
              <a:t>+examples</a:t>
            </a:r>
            <a:r>
              <a:rPr lang="en-US" sz="3200" b="1" dirty="0"/>
              <a:t>):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7D6AF13-5FB7-57C5-7FA0-C2EF6AFD955C}"/>
              </a:ext>
            </a:extLst>
          </p:cNvPr>
          <p:cNvSpPr txBox="1">
            <a:spLocks/>
          </p:cNvSpPr>
          <p:nvPr/>
        </p:nvSpPr>
        <p:spPr>
          <a:xfrm>
            <a:off x="145141" y="6276038"/>
            <a:ext cx="7018113" cy="98320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3429" indent="-183429" algn="l" defTabSz="733715" rtl="0" eaLnBrk="1" latinLnBrk="0" hangingPunct="1">
              <a:lnSpc>
                <a:spcPct val="90000"/>
              </a:lnSpc>
              <a:spcBef>
                <a:spcPts val="802"/>
              </a:spcBef>
              <a:buFont typeface="Arial" panose="020B0604020202020204" pitchFamily="34" charset="0"/>
              <a:buChar char="•"/>
              <a:defRPr sz="22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0286" indent="-183429" algn="l" defTabSz="733715" rtl="0" eaLnBrk="1" latinLnBrk="0" hangingPunct="1">
              <a:lnSpc>
                <a:spcPct val="90000"/>
              </a:lnSpc>
              <a:spcBef>
                <a:spcPts val="401"/>
              </a:spcBef>
              <a:buFont typeface="Arial" panose="020B0604020202020204" pitchFamily="34" charset="0"/>
              <a:buChar char="•"/>
              <a:defRPr sz="192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7143" indent="-183429" algn="l" defTabSz="733715" rtl="0" eaLnBrk="1" latinLnBrk="0" hangingPunct="1">
              <a:lnSpc>
                <a:spcPct val="90000"/>
              </a:lnSpc>
              <a:spcBef>
                <a:spcPts val="401"/>
              </a:spcBef>
              <a:buFont typeface="Arial" panose="020B0604020202020204" pitchFamily="34" charset="0"/>
              <a:buChar char="•"/>
              <a:defRPr sz="16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4000" indent="-183429" algn="l" defTabSz="733715" rtl="0" eaLnBrk="1" latinLnBrk="0" hangingPunct="1">
              <a:lnSpc>
                <a:spcPct val="90000"/>
              </a:lnSpc>
              <a:spcBef>
                <a:spcPts val="401"/>
              </a:spcBef>
              <a:buFont typeface="Arial" panose="020B0604020202020204" pitchFamily="34" charset="0"/>
              <a:buChar char="•"/>
              <a:defRPr sz="14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50858" indent="-183429" algn="l" defTabSz="733715" rtl="0" eaLnBrk="1" latinLnBrk="0" hangingPunct="1">
              <a:lnSpc>
                <a:spcPct val="90000"/>
              </a:lnSpc>
              <a:spcBef>
                <a:spcPts val="401"/>
              </a:spcBef>
              <a:buFont typeface="Arial" panose="020B0604020202020204" pitchFamily="34" charset="0"/>
              <a:buChar char="•"/>
              <a:defRPr sz="14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17715" indent="-183429" algn="l" defTabSz="733715" rtl="0" eaLnBrk="1" latinLnBrk="0" hangingPunct="1">
              <a:lnSpc>
                <a:spcPct val="90000"/>
              </a:lnSpc>
              <a:spcBef>
                <a:spcPts val="401"/>
              </a:spcBef>
              <a:buFont typeface="Arial" panose="020B0604020202020204" pitchFamily="34" charset="0"/>
              <a:buChar char="•"/>
              <a:defRPr sz="14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84572" indent="-183429" algn="l" defTabSz="733715" rtl="0" eaLnBrk="1" latinLnBrk="0" hangingPunct="1">
              <a:lnSpc>
                <a:spcPct val="90000"/>
              </a:lnSpc>
              <a:spcBef>
                <a:spcPts val="401"/>
              </a:spcBef>
              <a:buFont typeface="Arial" panose="020B0604020202020204" pitchFamily="34" charset="0"/>
              <a:buChar char="•"/>
              <a:defRPr sz="14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51430" indent="-183429" algn="l" defTabSz="733715" rtl="0" eaLnBrk="1" latinLnBrk="0" hangingPunct="1">
              <a:lnSpc>
                <a:spcPct val="90000"/>
              </a:lnSpc>
              <a:spcBef>
                <a:spcPts val="401"/>
              </a:spcBef>
              <a:buFont typeface="Arial" panose="020B0604020202020204" pitchFamily="34" charset="0"/>
              <a:buChar char="•"/>
              <a:defRPr sz="14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118287" indent="-183429" algn="l" defTabSz="733715" rtl="0" eaLnBrk="1" latinLnBrk="0" hangingPunct="1">
              <a:lnSpc>
                <a:spcPct val="90000"/>
              </a:lnSpc>
              <a:spcBef>
                <a:spcPts val="401"/>
              </a:spcBef>
              <a:buFont typeface="Arial" panose="020B0604020202020204" pitchFamily="34" charset="0"/>
              <a:buChar char="•"/>
              <a:defRPr sz="14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dirty="0"/>
              <a:t>A </a:t>
            </a:r>
            <a:r>
              <a:rPr lang="en-US" sz="3200" b="1" dirty="0">
                <a:highlight>
                  <a:srgbClr val="FF00FF"/>
                </a:highlight>
              </a:rPr>
              <a:t>datapoint</a:t>
            </a:r>
            <a:r>
              <a:rPr lang="en-US" sz="3200" b="1" dirty="0"/>
              <a:t> as a data-structure for tracks: 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7E4C778-DCD5-388D-F4D7-3F788C0CAB6E}"/>
              </a:ext>
            </a:extLst>
          </p:cNvPr>
          <p:cNvSpPr txBox="1">
            <a:spLocks/>
          </p:cNvSpPr>
          <p:nvPr/>
        </p:nvSpPr>
        <p:spPr>
          <a:xfrm>
            <a:off x="436153" y="7458339"/>
            <a:ext cx="6328529" cy="42473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vert="horz" lIns="91440" tIns="45720" rIns="91440" bIns="45720" rtlCol="0">
            <a:spAutoFit/>
          </a:bodyPr>
          <a:lstStyle>
            <a:lvl1pPr marL="183429" indent="-183429" algn="l" defTabSz="733715" rtl="0" eaLnBrk="1" latinLnBrk="0" hangingPunct="1">
              <a:lnSpc>
                <a:spcPct val="90000"/>
              </a:lnSpc>
              <a:spcBef>
                <a:spcPts val="802"/>
              </a:spcBef>
              <a:buFont typeface="Arial" panose="020B0604020202020204" pitchFamily="34" charset="0"/>
              <a:buChar char="•"/>
              <a:defRPr sz="22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0286" indent="-183429" algn="l" defTabSz="733715" rtl="0" eaLnBrk="1" latinLnBrk="0" hangingPunct="1">
              <a:lnSpc>
                <a:spcPct val="90000"/>
              </a:lnSpc>
              <a:spcBef>
                <a:spcPts val="401"/>
              </a:spcBef>
              <a:buFont typeface="Arial" panose="020B0604020202020204" pitchFamily="34" charset="0"/>
              <a:buChar char="•"/>
              <a:defRPr sz="192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7143" indent="-183429" algn="l" defTabSz="733715" rtl="0" eaLnBrk="1" latinLnBrk="0" hangingPunct="1">
              <a:lnSpc>
                <a:spcPct val="90000"/>
              </a:lnSpc>
              <a:spcBef>
                <a:spcPts val="401"/>
              </a:spcBef>
              <a:buFont typeface="Arial" panose="020B0604020202020204" pitchFamily="34" charset="0"/>
              <a:buChar char="•"/>
              <a:defRPr sz="16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4000" indent="-183429" algn="l" defTabSz="733715" rtl="0" eaLnBrk="1" latinLnBrk="0" hangingPunct="1">
              <a:lnSpc>
                <a:spcPct val="90000"/>
              </a:lnSpc>
              <a:spcBef>
                <a:spcPts val="401"/>
              </a:spcBef>
              <a:buFont typeface="Arial" panose="020B0604020202020204" pitchFamily="34" charset="0"/>
              <a:buChar char="•"/>
              <a:defRPr sz="14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50858" indent="-183429" algn="l" defTabSz="733715" rtl="0" eaLnBrk="1" latinLnBrk="0" hangingPunct="1">
              <a:lnSpc>
                <a:spcPct val="90000"/>
              </a:lnSpc>
              <a:spcBef>
                <a:spcPts val="401"/>
              </a:spcBef>
              <a:buFont typeface="Arial" panose="020B0604020202020204" pitchFamily="34" charset="0"/>
              <a:buChar char="•"/>
              <a:defRPr sz="14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17715" indent="-183429" algn="l" defTabSz="733715" rtl="0" eaLnBrk="1" latinLnBrk="0" hangingPunct="1">
              <a:lnSpc>
                <a:spcPct val="90000"/>
              </a:lnSpc>
              <a:spcBef>
                <a:spcPts val="401"/>
              </a:spcBef>
              <a:buFont typeface="Arial" panose="020B0604020202020204" pitchFamily="34" charset="0"/>
              <a:buChar char="•"/>
              <a:defRPr sz="14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84572" indent="-183429" algn="l" defTabSz="733715" rtl="0" eaLnBrk="1" latinLnBrk="0" hangingPunct="1">
              <a:lnSpc>
                <a:spcPct val="90000"/>
              </a:lnSpc>
              <a:spcBef>
                <a:spcPts val="401"/>
              </a:spcBef>
              <a:buFont typeface="Arial" panose="020B0604020202020204" pitchFamily="34" charset="0"/>
              <a:buChar char="•"/>
              <a:defRPr sz="14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51430" indent="-183429" algn="l" defTabSz="733715" rtl="0" eaLnBrk="1" latinLnBrk="0" hangingPunct="1">
              <a:lnSpc>
                <a:spcPct val="90000"/>
              </a:lnSpc>
              <a:spcBef>
                <a:spcPts val="401"/>
              </a:spcBef>
              <a:buFont typeface="Arial" panose="020B0604020202020204" pitchFamily="34" charset="0"/>
              <a:buChar char="•"/>
              <a:defRPr sz="14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118287" indent="-183429" algn="l" defTabSz="733715" rtl="0" eaLnBrk="1" latinLnBrk="0" hangingPunct="1">
              <a:lnSpc>
                <a:spcPct val="90000"/>
              </a:lnSpc>
              <a:spcBef>
                <a:spcPts val="401"/>
              </a:spcBef>
              <a:buFont typeface="Arial" panose="020B0604020202020204" pitchFamily="34" charset="0"/>
              <a:buChar char="•"/>
              <a:defRPr sz="14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track </a:t>
            </a:r>
            <a:r>
              <a:rPr lang="en-US" sz="2400" b="0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c4d.datapoint(</a:t>
            </a:r>
            <a:r>
              <a:rPr lang="en-US" sz="2400" b="0" i="1" dirty="0">
                <a:solidFill>
                  <a:srgbClr val="FD971F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E81F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i="1" dirty="0">
                <a:solidFill>
                  <a:srgbClr val="FD971F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2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E81F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1A3B1C3-0967-296C-5846-8FA0E468BA70}"/>
              </a:ext>
            </a:extLst>
          </p:cNvPr>
          <p:cNvSpPr txBox="1">
            <a:spLocks/>
          </p:cNvSpPr>
          <p:nvPr/>
        </p:nvSpPr>
        <p:spPr>
          <a:xfrm>
            <a:off x="145143" y="3680963"/>
            <a:ext cx="7018113" cy="5143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3429" indent="-183429" algn="l" defTabSz="733715" rtl="0" eaLnBrk="1" latinLnBrk="0" hangingPunct="1">
              <a:lnSpc>
                <a:spcPct val="90000"/>
              </a:lnSpc>
              <a:spcBef>
                <a:spcPts val="802"/>
              </a:spcBef>
              <a:buFont typeface="Arial" panose="020B0604020202020204" pitchFamily="34" charset="0"/>
              <a:buChar char="•"/>
              <a:defRPr sz="22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0286" indent="-183429" algn="l" defTabSz="733715" rtl="0" eaLnBrk="1" latinLnBrk="0" hangingPunct="1">
              <a:lnSpc>
                <a:spcPct val="90000"/>
              </a:lnSpc>
              <a:spcBef>
                <a:spcPts val="401"/>
              </a:spcBef>
              <a:buFont typeface="Arial" panose="020B0604020202020204" pitchFamily="34" charset="0"/>
              <a:buChar char="•"/>
              <a:defRPr sz="192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7143" indent="-183429" algn="l" defTabSz="733715" rtl="0" eaLnBrk="1" latinLnBrk="0" hangingPunct="1">
              <a:lnSpc>
                <a:spcPct val="90000"/>
              </a:lnSpc>
              <a:spcBef>
                <a:spcPts val="401"/>
              </a:spcBef>
              <a:buFont typeface="Arial" panose="020B0604020202020204" pitchFamily="34" charset="0"/>
              <a:buChar char="•"/>
              <a:defRPr sz="16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4000" indent="-183429" algn="l" defTabSz="733715" rtl="0" eaLnBrk="1" latinLnBrk="0" hangingPunct="1">
              <a:lnSpc>
                <a:spcPct val="90000"/>
              </a:lnSpc>
              <a:spcBef>
                <a:spcPts val="401"/>
              </a:spcBef>
              <a:buFont typeface="Arial" panose="020B0604020202020204" pitchFamily="34" charset="0"/>
              <a:buChar char="•"/>
              <a:defRPr sz="14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50858" indent="-183429" algn="l" defTabSz="733715" rtl="0" eaLnBrk="1" latinLnBrk="0" hangingPunct="1">
              <a:lnSpc>
                <a:spcPct val="90000"/>
              </a:lnSpc>
              <a:spcBef>
                <a:spcPts val="401"/>
              </a:spcBef>
              <a:buFont typeface="Arial" panose="020B0604020202020204" pitchFamily="34" charset="0"/>
              <a:buChar char="•"/>
              <a:defRPr sz="14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17715" indent="-183429" algn="l" defTabSz="733715" rtl="0" eaLnBrk="1" latinLnBrk="0" hangingPunct="1">
              <a:lnSpc>
                <a:spcPct val="90000"/>
              </a:lnSpc>
              <a:spcBef>
                <a:spcPts val="401"/>
              </a:spcBef>
              <a:buFont typeface="Arial" panose="020B0604020202020204" pitchFamily="34" charset="0"/>
              <a:buChar char="•"/>
              <a:defRPr sz="14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84572" indent="-183429" algn="l" defTabSz="733715" rtl="0" eaLnBrk="1" latinLnBrk="0" hangingPunct="1">
              <a:lnSpc>
                <a:spcPct val="90000"/>
              </a:lnSpc>
              <a:spcBef>
                <a:spcPts val="401"/>
              </a:spcBef>
              <a:buFont typeface="Arial" panose="020B0604020202020204" pitchFamily="34" charset="0"/>
              <a:buChar char="•"/>
              <a:defRPr sz="14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51430" indent="-183429" algn="l" defTabSz="733715" rtl="0" eaLnBrk="1" latinLnBrk="0" hangingPunct="1">
              <a:lnSpc>
                <a:spcPct val="90000"/>
              </a:lnSpc>
              <a:spcBef>
                <a:spcPts val="401"/>
              </a:spcBef>
              <a:buFont typeface="Arial" panose="020B0604020202020204" pitchFamily="34" charset="0"/>
              <a:buChar char="•"/>
              <a:defRPr sz="14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118287" indent="-183429" algn="l" defTabSz="733715" rtl="0" eaLnBrk="1" latinLnBrk="0" hangingPunct="1">
              <a:lnSpc>
                <a:spcPct val="90000"/>
              </a:lnSpc>
              <a:spcBef>
                <a:spcPts val="401"/>
              </a:spcBef>
              <a:buFont typeface="Arial" panose="020B0604020202020204" pitchFamily="34" charset="0"/>
              <a:buChar char="•"/>
              <a:defRPr sz="14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dirty="0"/>
              <a:t>An </a:t>
            </a:r>
            <a:r>
              <a:rPr lang="en-US" sz="3200" b="1" dirty="0">
                <a:highlight>
                  <a:srgbClr val="FF00FF"/>
                </a:highlight>
              </a:rPr>
              <a:t>integrated YOLO</a:t>
            </a:r>
            <a:r>
              <a:rPr lang="en-US" sz="3200" b="1" dirty="0"/>
              <a:t> detector: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DE9E646-5970-8201-04B4-171834EE70C4}"/>
              </a:ext>
            </a:extLst>
          </p:cNvPr>
          <p:cNvSpPr txBox="1">
            <a:spLocks/>
          </p:cNvSpPr>
          <p:nvPr/>
        </p:nvSpPr>
        <p:spPr>
          <a:xfrm>
            <a:off x="436154" y="4394386"/>
            <a:ext cx="6328529" cy="42473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vert="horz" lIns="91440" tIns="45720" rIns="91440" bIns="45720" rtlCol="0">
            <a:spAutoFit/>
          </a:bodyPr>
          <a:lstStyle>
            <a:lvl1pPr marL="183429" indent="-183429" algn="l" defTabSz="733715" rtl="0" eaLnBrk="1" latinLnBrk="0" hangingPunct="1">
              <a:lnSpc>
                <a:spcPct val="90000"/>
              </a:lnSpc>
              <a:spcBef>
                <a:spcPts val="802"/>
              </a:spcBef>
              <a:buFont typeface="Arial" panose="020B0604020202020204" pitchFamily="34" charset="0"/>
              <a:buChar char="•"/>
              <a:defRPr sz="22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0286" indent="-183429" algn="l" defTabSz="733715" rtl="0" eaLnBrk="1" latinLnBrk="0" hangingPunct="1">
              <a:lnSpc>
                <a:spcPct val="90000"/>
              </a:lnSpc>
              <a:spcBef>
                <a:spcPts val="401"/>
              </a:spcBef>
              <a:buFont typeface="Arial" panose="020B0604020202020204" pitchFamily="34" charset="0"/>
              <a:buChar char="•"/>
              <a:defRPr sz="192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7143" indent="-183429" algn="l" defTabSz="733715" rtl="0" eaLnBrk="1" latinLnBrk="0" hangingPunct="1">
              <a:lnSpc>
                <a:spcPct val="90000"/>
              </a:lnSpc>
              <a:spcBef>
                <a:spcPts val="401"/>
              </a:spcBef>
              <a:buFont typeface="Arial" panose="020B0604020202020204" pitchFamily="34" charset="0"/>
              <a:buChar char="•"/>
              <a:defRPr sz="16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4000" indent="-183429" algn="l" defTabSz="733715" rtl="0" eaLnBrk="1" latinLnBrk="0" hangingPunct="1">
              <a:lnSpc>
                <a:spcPct val="90000"/>
              </a:lnSpc>
              <a:spcBef>
                <a:spcPts val="401"/>
              </a:spcBef>
              <a:buFont typeface="Arial" panose="020B0604020202020204" pitchFamily="34" charset="0"/>
              <a:buChar char="•"/>
              <a:defRPr sz="14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50858" indent="-183429" algn="l" defTabSz="733715" rtl="0" eaLnBrk="1" latinLnBrk="0" hangingPunct="1">
              <a:lnSpc>
                <a:spcPct val="90000"/>
              </a:lnSpc>
              <a:spcBef>
                <a:spcPts val="401"/>
              </a:spcBef>
              <a:buFont typeface="Arial" panose="020B0604020202020204" pitchFamily="34" charset="0"/>
              <a:buChar char="•"/>
              <a:defRPr sz="14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17715" indent="-183429" algn="l" defTabSz="733715" rtl="0" eaLnBrk="1" latinLnBrk="0" hangingPunct="1">
              <a:lnSpc>
                <a:spcPct val="90000"/>
              </a:lnSpc>
              <a:spcBef>
                <a:spcPts val="401"/>
              </a:spcBef>
              <a:buFont typeface="Arial" panose="020B0604020202020204" pitchFamily="34" charset="0"/>
              <a:buChar char="•"/>
              <a:defRPr sz="14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84572" indent="-183429" algn="l" defTabSz="733715" rtl="0" eaLnBrk="1" latinLnBrk="0" hangingPunct="1">
              <a:lnSpc>
                <a:spcPct val="90000"/>
              </a:lnSpc>
              <a:spcBef>
                <a:spcPts val="401"/>
              </a:spcBef>
              <a:buFont typeface="Arial" panose="020B0604020202020204" pitchFamily="34" charset="0"/>
              <a:buChar char="•"/>
              <a:defRPr sz="14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51430" indent="-183429" algn="l" defTabSz="733715" rtl="0" eaLnBrk="1" latinLnBrk="0" hangingPunct="1">
              <a:lnSpc>
                <a:spcPct val="90000"/>
              </a:lnSpc>
              <a:spcBef>
                <a:spcPts val="401"/>
              </a:spcBef>
              <a:buFont typeface="Arial" panose="020B0604020202020204" pitchFamily="34" charset="0"/>
              <a:buChar char="•"/>
              <a:defRPr sz="14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118287" indent="-183429" algn="l" defTabSz="733715" rtl="0" eaLnBrk="1" latinLnBrk="0" hangingPunct="1">
              <a:lnSpc>
                <a:spcPct val="90000"/>
              </a:lnSpc>
              <a:spcBef>
                <a:spcPts val="401"/>
              </a:spcBef>
              <a:buFont typeface="Arial" panose="020B0604020202020204" pitchFamily="34" charset="0"/>
              <a:buChar char="•"/>
              <a:defRPr sz="14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NL" sz="2400" dirty="0">
                <a:solidFill>
                  <a:srgbClr val="F8F8F2"/>
                </a:solidFill>
                <a:latin typeface="Consolas" panose="020B0609020204030204" pitchFamily="49" charset="0"/>
              </a:rPr>
              <a:t>det = c4d.detectors.yolo_opencv()</a:t>
            </a:r>
          </a:p>
        </p:txBody>
      </p:sp>
    </p:spTree>
    <p:extLst>
      <p:ext uri="{BB962C8B-B14F-4D97-AF65-F5344CB8AC3E}">
        <p14:creationId xmlns:p14="http://schemas.microsoft.com/office/powerpoint/2010/main" val="32912417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4837BC6-F97B-E850-7EA6-688F74CEEA60}"/>
              </a:ext>
            </a:extLst>
          </p:cNvPr>
          <p:cNvSpPr txBox="1">
            <a:spLocks/>
          </p:cNvSpPr>
          <p:nvPr/>
        </p:nvSpPr>
        <p:spPr>
          <a:xfrm>
            <a:off x="145141" y="3344079"/>
            <a:ext cx="7018113" cy="10775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3429" indent="-183429" algn="l" defTabSz="733715" rtl="0" eaLnBrk="1" latinLnBrk="0" hangingPunct="1">
              <a:lnSpc>
                <a:spcPct val="90000"/>
              </a:lnSpc>
              <a:spcBef>
                <a:spcPts val="802"/>
              </a:spcBef>
              <a:buFont typeface="Arial" panose="020B0604020202020204" pitchFamily="34" charset="0"/>
              <a:buChar char="•"/>
              <a:defRPr sz="22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0286" indent="-183429" algn="l" defTabSz="733715" rtl="0" eaLnBrk="1" latinLnBrk="0" hangingPunct="1">
              <a:lnSpc>
                <a:spcPct val="90000"/>
              </a:lnSpc>
              <a:spcBef>
                <a:spcPts val="401"/>
              </a:spcBef>
              <a:buFont typeface="Arial" panose="020B0604020202020204" pitchFamily="34" charset="0"/>
              <a:buChar char="•"/>
              <a:defRPr sz="192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7143" indent="-183429" algn="l" defTabSz="733715" rtl="0" eaLnBrk="1" latinLnBrk="0" hangingPunct="1">
              <a:lnSpc>
                <a:spcPct val="90000"/>
              </a:lnSpc>
              <a:spcBef>
                <a:spcPts val="401"/>
              </a:spcBef>
              <a:buFont typeface="Arial" panose="020B0604020202020204" pitchFamily="34" charset="0"/>
              <a:buChar char="•"/>
              <a:defRPr sz="16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4000" indent="-183429" algn="l" defTabSz="733715" rtl="0" eaLnBrk="1" latinLnBrk="0" hangingPunct="1">
              <a:lnSpc>
                <a:spcPct val="90000"/>
              </a:lnSpc>
              <a:spcBef>
                <a:spcPts val="401"/>
              </a:spcBef>
              <a:buFont typeface="Arial" panose="020B0604020202020204" pitchFamily="34" charset="0"/>
              <a:buChar char="•"/>
              <a:defRPr sz="14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50858" indent="-183429" algn="l" defTabSz="733715" rtl="0" eaLnBrk="1" latinLnBrk="0" hangingPunct="1">
              <a:lnSpc>
                <a:spcPct val="90000"/>
              </a:lnSpc>
              <a:spcBef>
                <a:spcPts val="401"/>
              </a:spcBef>
              <a:buFont typeface="Arial" panose="020B0604020202020204" pitchFamily="34" charset="0"/>
              <a:buChar char="•"/>
              <a:defRPr sz="14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17715" indent="-183429" algn="l" defTabSz="733715" rtl="0" eaLnBrk="1" latinLnBrk="0" hangingPunct="1">
              <a:lnSpc>
                <a:spcPct val="90000"/>
              </a:lnSpc>
              <a:spcBef>
                <a:spcPts val="401"/>
              </a:spcBef>
              <a:buFont typeface="Arial" panose="020B0604020202020204" pitchFamily="34" charset="0"/>
              <a:buChar char="•"/>
              <a:defRPr sz="14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84572" indent="-183429" algn="l" defTabSz="733715" rtl="0" eaLnBrk="1" latinLnBrk="0" hangingPunct="1">
              <a:lnSpc>
                <a:spcPct val="90000"/>
              </a:lnSpc>
              <a:spcBef>
                <a:spcPts val="401"/>
              </a:spcBef>
              <a:buFont typeface="Arial" panose="020B0604020202020204" pitchFamily="34" charset="0"/>
              <a:buChar char="•"/>
              <a:defRPr sz="14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51430" indent="-183429" algn="l" defTabSz="733715" rtl="0" eaLnBrk="1" latinLnBrk="0" hangingPunct="1">
              <a:lnSpc>
                <a:spcPct val="90000"/>
              </a:lnSpc>
              <a:spcBef>
                <a:spcPts val="401"/>
              </a:spcBef>
              <a:buFont typeface="Arial" panose="020B0604020202020204" pitchFamily="34" charset="0"/>
              <a:buChar char="•"/>
              <a:defRPr sz="14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118287" indent="-183429" algn="l" defTabSz="733715" rtl="0" eaLnBrk="1" latinLnBrk="0" hangingPunct="1">
              <a:lnSpc>
                <a:spcPct val="90000"/>
              </a:lnSpc>
              <a:spcBef>
                <a:spcPts val="401"/>
              </a:spcBef>
              <a:buFont typeface="Arial" panose="020B0604020202020204" pitchFamily="34" charset="0"/>
              <a:buChar char="•"/>
              <a:defRPr sz="14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dirty="0"/>
              <a:t>A </a:t>
            </a:r>
            <a:r>
              <a:rPr lang="en-US" sz="3200" b="1" dirty="0">
                <a:highlight>
                  <a:srgbClr val="FF00FF"/>
                </a:highlight>
              </a:rPr>
              <a:t>built-in Kalman filter</a:t>
            </a:r>
            <a:r>
              <a:rPr lang="en-US" sz="3200" b="1" dirty="0"/>
              <a:t> to each track: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998BF78-8C9B-08A3-C70D-B47824E7C724}"/>
              </a:ext>
            </a:extLst>
          </p:cNvPr>
          <p:cNvSpPr txBox="1">
            <a:spLocks/>
          </p:cNvSpPr>
          <p:nvPr/>
        </p:nvSpPr>
        <p:spPr>
          <a:xfrm>
            <a:off x="436153" y="4148911"/>
            <a:ext cx="6328529" cy="75713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vert="horz" lIns="91440" tIns="45720" rIns="91440" bIns="45720" rtlCol="0">
            <a:spAutoFit/>
          </a:bodyPr>
          <a:lstStyle>
            <a:lvl1pPr marL="183429" indent="-183429" algn="l" defTabSz="733715" rtl="0" eaLnBrk="1" latinLnBrk="0" hangingPunct="1">
              <a:lnSpc>
                <a:spcPct val="90000"/>
              </a:lnSpc>
              <a:spcBef>
                <a:spcPts val="802"/>
              </a:spcBef>
              <a:buFont typeface="Arial" panose="020B0604020202020204" pitchFamily="34" charset="0"/>
              <a:buChar char="•"/>
              <a:defRPr sz="22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0286" indent="-183429" algn="l" defTabSz="733715" rtl="0" eaLnBrk="1" latinLnBrk="0" hangingPunct="1">
              <a:lnSpc>
                <a:spcPct val="90000"/>
              </a:lnSpc>
              <a:spcBef>
                <a:spcPts val="401"/>
              </a:spcBef>
              <a:buFont typeface="Arial" panose="020B0604020202020204" pitchFamily="34" charset="0"/>
              <a:buChar char="•"/>
              <a:defRPr sz="192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7143" indent="-183429" algn="l" defTabSz="733715" rtl="0" eaLnBrk="1" latinLnBrk="0" hangingPunct="1">
              <a:lnSpc>
                <a:spcPct val="90000"/>
              </a:lnSpc>
              <a:spcBef>
                <a:spcPts val="401"/>
              </a:spcBef>
              <a:buFont typeface="Arial" panose="020B0604020202020204" pitchFamily="34" charset="0"/>
              <a:buChar char="•"/>
              <a:defRPr sz="16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4000" indent="-183429" algn="l" defTabSz="733715" rtl="0" eaLnBrk="1" latinLnBrk="0" hangingPunct="1">
              <a:lnSpc>
                <a:spcPct val="90000"/>
              </a:lnSpc>
              <a:spcBef>
                <a:spcPts val="401"/>
              </a:spcBef>
              <a:buFont typeface="Arial" panose="020B0604020202020204" pitchFamily="34" charset="0"/>
              <a:buChar char="•"/>
              <a:defRPr sz="14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50858" indent="-183429" algn="l" defTabSz="733715" rtl="0" eaLnBrk="1" latinLnBrk="0" hangingPunct="1">
              <a:lnSpc>
                <a:spcPct val="90000"/>
              </a:lnSpc>
              <a:spcBef>
                <a:spcPts val="401"/>
              </a:spcBef>
              <a:buFont typeface="Arial" panose="020B0604020202020204" pitchFamily="34" charset="0"/>
              <a:buChar char="•"/>
              <a:defRPr sz="14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17715" indent="-183429" algn="l" defTabSz="733715" rtl="0" eaLnBrk="1" latinLnBrk="0" hangingPunct="1">
              <a:lnSpc>
                <a:spcPct val="90000"/>
              </a:lnSpc>
              <a:spcBef>
                <a:spcPts val="401"/>
              </a:spcBef>
              <a:buFont typeface="Arial" panose="020B0604020202020204" pitchFamily="34" charset="0"/>
              <a:buChar char="•"/>
              <a:defRPr sz="14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84572" indent="-183429" algn="l" defTabSz="733715" rtl="0" eaLnBrk="1" latinLnBrk="0" hangingPunct="1">
              <a:lnSpc>
                <a:spcPct val="90000"/>
              </a:lnSpc>
              <a:spcBef>
                <a:spcPts val="401"/>
              </a:spcBef>
              <a:buFont typeface="Arial" panose="020B0604020202020204" pitchFamily="34" charset="0"/>
              <a:buChar char="•"/>
              <a:defRPr sz="14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51430" indent="-183429" algn="l" defTabSz="733715" rtl="0" eaLnBrk="1" latinLnBrk="0" hangingPunct="1">
              <a:lnSpc>
                <a:spcPct val="90000"/>
              </a:lnSpc>
              <a:spcBef>
                <a:spcPts val="401"/>
              </a:spcBef>
              <a:buFont typeface="Arial" panose="020B0604020202020204" pitchFamily="34" charset="0"/>
              <a:buChar char="•"/>
              <a:defRPr sz="14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118287" indent="-183429" algn="l" defTabSz="733715" rtl="0" eaLnBrk="1" latinLnBrk="0" hangingPunct="1">
              <a:lnSpc>
                <a:spcPct val="90000"/>
              </a:lnSpc>
              <a:spcBef>
                <a:spcPts val="401"/>
              </a:spcBef>
              <a:buFont typeface="Arial" panose="020B0604020202020204" pitchFamily="34" charset="0"/>
              <a:buChar char="•"/>
              <a:defRPr sz="14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None/>
            </a:pPr>
            <a:r>
              <a:rPr lang="en-US" sz="2400" dirty="0" err="1">
                <a:solidFill>
                  <a:schemeClr val="bg1"/>
                </a:solidFill>
                <a:latin typeface="Consolas" panose="020B0609020204030204" pitchFamily="49" charset="0"/>
              </a:rPr>
              <a:t>track</a:t>
            </a:r>
            <a:r>
              <a:rPr lang="en-US" sz="2400" dirty="0" err="1">
                <a:solidFill>
                  <a:srgbClr val="F8F8F2"/>
                </a:solidFill>
                <a:latin typeface="Consolas" panose="020B0609020204030204" pitchFamily="49" charset="0"/>
              </a:rPr>
              <a:t>.kf</a:t>
            </a:r>
            <a:r>
              <a:rPr lang="en-US" sz="2400" dirty="0">
                <a:solidFill>
                  <a:srgbClr val="F8F8F2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F92672"/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rgbClr val="F8F8F2"/>
                </a:solidFill>
                <a:latin typeface="Consolas" panose="020B0609020204030204" pitchFamily="49" charset="0"/>
              </a:rPr>
              <a:t> c4d.filters.kalman(measure, ..)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014D6E7D-97E8-D676-02DA-33B0383BB235}"/>
              </a:ext>
            </a:extLst>
          </p:cNvPr>
          <p:cNvSpPr txBox="1">
            <a:spLocks/>
          </p:cNvSpPr>
          <p:nvPr/>
        </p:nvSpPr>
        <p:spPr>
          <a:xfrm>
            <a:off x="145141" y="6612922"/>
            <a:ext cx="7018113" cy="52669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3429" indent="-183429" algn="l" defTabSz="733715" rtl="0" eaLnBrk="1" latinLnBrk="0" hangingPunct="1">
              <a:lnSpc>
                <a:spcPct val="90000"/>
              </a:lnSpc>
              <a:spcBef>
                <a:spcPts val="802"/>
              </a:spcBef>
              <a:buFont typeface="Arial" panose="020B0604020202020204" pitchFamily="34" charset="0"/>
              <a:buChar char="•"/>
              <a:defRPr sz="22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0286" indent="-183429" algn="l" defTabSz="733715" rtl="0" eaLnBrk="1" latinLnBrk="0" hangingPunct="1">
              <a:lnSpc>
                <a:spcPct val="90000"/>
              </a:lnSpc>
              <a:spcBef>
                <a:spcPts val="401"/>
              </a:spcBef>
              <a:buFont typeface="Arial" panose="020B0604020202020204" pitchFamily="34" charset="0"/>
              <a:buChar char="•"/>
              <a:defRPr sz="192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7143" indent="-183429" algn="l" defTabSz="733715" rtl="0" eaLnBrk="1" latinLnBrk="0" hangingPunct="1">
              <a:lnSpc>
                <a:spcPct val="90000"/>
              </a:lnSpc>
              <a:spcBef>
                <a:spcPts val="401"/>
              </a:spcBef>
              <a:buFont typeface="Arial" panose="020B0604020202020204" pitchFamily="34" charset="0"/>
              <a:buChar char="•"/>
              <a:defRPr sz="16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4000" indent="-183429" algn="l" defTabSz="733715" rtl="0" eaLnBrk="1" latinLnBrk="0" hangingPunct="1">
              <a:lnSpc>
                <a:spcPct val="90000"/>
              </a:lnSpc>
              <a:spcBef>
                <a:spcPts val="401"/>
              </a:spcBef>
              <a:buFont typeface="Arial" panose="020B0604020202020204" pitchFamily="34" charset="0"/>
              <a:buChar char="•"/>
              <a:defRPr sz="14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50858" indent="-183429" algn="l" defTabSz="733715" rtl="0" eaLnBrk="1" latinLnBrk="0" hangingPunct="1">
              <a:lnSpc>
                <a:spcPct val="90000"/>
              </a:lnSpc>
              <a:spcBef>
                <a:spcPts val="401"/>
              </a:spcBef>
              <a:buFont typeface="Arial" panose="020B0604020202020204" pitchFamily="34" charset="0"/>
              <a:buChar char="•"/>
              <a:defRPr sz="14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17715" indent="-183429" algn="l" defTabSz="733715" rtl="0" eaLnBrk="1" latinLnBrk="0" hangingPunct="1">
              <a:lnSpc>
                <a:spcPct val="90000"/>
              </a:lnSpc>
              <a:spcBef>
                <a:spcPts val="401"/>
              </a:spcBef>
              <a:buFont typeface="Arial" panose="020B0604020202020204" pitchFamily="34" charset="0"/>
              <a:buChar char="•"/>
              <a:defRPr sz="14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84572" indent="-183429" algn="l" defTabSz="733715" rtl="0" eaLnBrk="1" latinLnBrk="0" hangingPunct="1">
              <a:lnSpc>
                <a:spcPct val="90000"/>
              </a:lnSpc>
              <a:spcBef>
                <a:spcPts val="401"/>
              </a:spcBef>
              <a:buFont typeface="Arial" panose="020B0604020202020204" pitchFamily="34" charset="0"/>
              <a:buChar char="•"/>
              <a:defRPr sz="14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51430" indent="-183429" algn="l" defTabSz="733715" rtl="0" eaLnBrk="1" latinLnBrk="0" hangingPunct="1">
              <a:lnSpc>
                <a:spcPct val="90000"/>
              </a:lnSpc>
              <a:spcBef>
                <a:spcPts val="401"/>
              </a:spcBef>
              <a:buFont typeface="Arial" panose="020B0604020202020204" pitchFamily="34" charset="0"/>
              <a:buChar char="•"/>
              <a:defRPr sz="14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118287" indent="-183429" algn="l" defTabSz="733715" rtl="0" eaLnBrk="1" latinLnBrk="0" hangingPunct="1">
              <a:lnSpc>
                <a:spcPct val="90000"/>
              </a:lnSpc>
              <a:spcBef>
                <a:spcPts val="401"/>
              </a:spcBef>
              <a:buFont typeface="Arial" panose="020B0604020202020204" pitchFamily="34" charset="0"/>
              <a:buChar char="•"/>
              <a:defRPr sz="14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dirty="0">
                <a:highlight>
                  <a:srgbClr val="FF00FF"/>
                </a:highlight>
              </a:rPr>
              <a:t>Post-process</a:t>
            </a:r>
            <a:r>
              <a:rPr lang="en-US" sz="3200" b="1" dirty="0"/>
              <a:t> analysis </a:t>
            </a:r>
            <a:r>
              <a:rPr lang="en-US" sz="3200" b="1" dirty="0">
                <a:highlight>
                  <a:srgbClr val="FF00FF"/>
                </a:highlight>
              </a:rPr>
              <a:t>tools</a:t>
            </a:r>
            <a:r>
              <a:rPr lang="en-US" sz="3200" b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78811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6CA2D57-0885-EF6E-93B1-A1F3F9488A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2547" y="4814349"/>
            <a:ext cx="5672215" cy="4741800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2FEE5CE-1BBA-72DF-A34C-92A3606EF696}"/>
              </a:ext>
            </a:extLst>
          </p:cNvPr>
          <p:cNvSpPr txBox="1"/>
          <p:nvPr/>
        </p:nvSpPr>
        <p:spPr>
          <a:xfrm>
            <a:off x="1457946" y="3704721"/>
            <a:ext cx="4421416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2 objects</a:t>
            </a:r>
          </a:p>
          <a:p>
            <a:pPr algn="ctr"/>
            <a:endParaRPr lang="en-US" sz="700" dirty="0">
              <a:solidFill>
                <a:schemeClr val="bg1"/>
              </a:solidFill>
            </a:endParaRP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4 different track-ID’s (over time)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A504624-9489-A7A9-FF0E-960703C46B25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2829827" y="4643440"/>
            <a:ext cx="838827" cy="3903794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9852026-97DC-8B9B-EE89-DE597D113CA1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1617044" y="4643440"/>
            <a:ext cx="2051610" cy="2854640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282D12B-CE3F-C0C3-8BFF-E06D180B36C2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2245021" y="4643440"/>
            <a:ext cx="1423633" cy="573453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9141F204-E4C4-AB35-ACD6-7ED1643F8070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2829827" y="4643440"/>
            <a:ext cx="838827" cy="1680358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61A366F2-3A84-F2E4-87A6-7E8E881BA709}"/>
              </a:ext>
            </a:extLst>
          </p:cNvPr>
          <p:cNvGrpSpPr/>
          <p:nvPr/>
        </p:nvGrpSpPr>
        <p:grpSpPr>
          <a:xfrm>
            <a:off x="1457946" y="1139680"/>
            <a:ext cx="4421416" cy="2485107"/>
            <a:chOff x="-5325885" y="1052004"/>
            <a:chExt cx="4421416" cy="2485107"/>
          </a:xfrm>
        </p:grpSpPr>
        <p:pic>
          <p:nvPicPr>
            <p:cNvPr id="35" name="Picture 34" descr="A military vehicles driving on a dirt road&#10;&#10;Description automatically generated">
              <a:extLst>
                <a:ext uri="{FF2B5EF4-FFF2-40B4-BE49-F238E27FC236}">
                  <a16:creationId xmlns:a16="http://schemas.microsoft.com/office/drawing/2014/main" id="{EF2B09DD-7DCB-F973-E49A-C58EA23E5F6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5325885" y="1052004"/>
              <a:ext cx="4421416" cy="2485107"/>
            </a:xfrm>
            <a:prstGeom prst="rect">
              <a:avLst/>
            </a:prstGeom>
          </p:spPr>
        </p:pic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B953FD2F-7417-9F93-3813-8F2B134D1BAC}"/>
                </a:ext>
              </a:extLst>
            </p:cNvPr>
            <p:cNvSpPr/>
            <p:nvPr/>
          </p:nvSpPr>
          <p:spPr>
            <a:xfrm>
              <a:off x="-4538810" y="2114893"/>
              <a:ext cx="732242" cy="562611"/>
            </a:xfrm>
            <a:prstGeom prst="ellipse">
              <a:avLst/>
            </a:prstGeom>
            <a:noFill/>
            <a:ln w="28575"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86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1D23227-685B-948C-706D-C44C0493E420}"/>
                </a:ext>
              </a:extLst>
            </p:cNvPr>
            <p:cNvSpPr/>
            <p:nvPr/>
          </p:nvSpPr>
          <p:spPr>
            <a:xfrm>
              <a:off x="-2925099" y="2122921"/>
              <a:ext cx="732242" cy="562611"/>
            </a:xfrm>
            <a:prstGeom prst="ellipse">
              <a:avLst/>
            </a:prstGeom>
            <a:noFill/>
            <a:ln w="28575"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86"/>
            </a:p>
          </p:txBody>
        </p:sp>
      </p:grp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98B393EE-2F43-C1DD-6ADE-962F6C66CC14}"/>
              </a:ext>
            </a:extLst>
          </p:cNvPr>
          <p:cNvCxnSpPr>
            <a:cxnSpLocks/>
            <a:stCxn id="7" idx="0"/>
          </p:cNvCxnSpPr>
          <p:nvPr/>
        </p:nvCxnSpPr>
        <p:spPr>
          <a:xfrm flipH="1" flipV="1">
            <a:off x="2977264" y="2633804"/>
            <a:ext cx="691390" cy="1070917"/>
          </a:xfrm>
          <a:prstGeom prst="straightConnector1">
            <a:avLst/>
          </a:prstGeom>
          <a:ln w="28575">
            <a:solidFill>
              <a:srgbClr val="00206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FFBFE1BB-ADDD-6821-2988-16D6556B1A25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3668654" y="2776789"/>
            <a:ext cx="446731" cy="927932"/>
          </a:xfrm>
          <a:prstGeom prst="straightConnector1">
            <a:avLst/>
          </a:prstGeom>
          <a:ln w="28575">
            <a:solidFill>
              <a:srgbClr val="00206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720748AB-733E-DFA0-B6D4-8ACD1C341EF7}"/>
              </a:ext>
            </a:extLst>
          </p:cNvPr>
          <p:cNvSpPr txBox="1"/>
          <p:nvPr/>
        </p:nvSpPr>
        <p:spPr>
          <a:xfrm>
            <a:off x="756493" y="3595505"/>
            <a:ext cx="5967016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dirty="0"/>
              <a:t>2 objects</a:t>
            </a:r>
          </a:p>
          <a:p>
            <a:pPr algn="ctr"/>
            <a:r>
              <a:rPr lang="en-US" sz="3200" b="1" dirty="0"/>
              <a:t>4 different track-ID’s (over time)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3D4D12DC-32AD-3FDF-7FCB-7660B2A02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6" y="224711"/>
            <a:ext cx="6328529" cy="825377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latin typeface="Arial Black" panose="020B0A04020102020204" pitchFamily="34" charset="0"/>
              </a:rPr>
              <a:t>RESULTS 1</a:t>
            </a:r>
          </a:p>
        </p:txBody>
      </p:sp>
    </p:spTree>
    <p:extLst>
      <p:ext uri="{BB962C8B-B14F-4D97-AF65-F5344CB8AC3E}">
        <p14:creationId xmlns:p14="http://schemas.microsoft.com/office/powerpoint/2010/main" val="28028206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D20470B-5652-9264-3B21-6CC8FEF4F7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546" y="4814349"/>
            <a:ext cx="5672215" cy="47418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3AD8B016-A195-4BEF-417C-C9B11236784A}"/>
              </a:ext>
            </a:extLst>
          </p:cNvPr>
          <p:cNvSpPr txBox="1">
            <a:spLocks/>
          </p:cNvSpPr>
          <p:nvPr/>
        </p:nvSpPr>
        <p:spPr>
          <a:xfrm>
            <a:off x="575736" y="224711"/>
            <a:ext cx="6328529" cy="8253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73371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3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>
                <a:latin typeface="Arial Black" panose="020B0A04020102020204" pitchFamily="34" charset="0"/>
              </a:rPr>
              <a:t>RESULTS 2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04E7ED0-68B3-E204-5C34-9BA6C5DB8147}"/>
              </a:ext>
            </a:extLst>
          </p:cNvPr>
          <p:cNvSpPr/>
          <p:nvPr/>
        </p:nvSpPr>
        <p:spPr>
          <a:xfrm>
            <a:off x="3277720" y="2993457"/>
            <a:ext cx="3041447" cy="5313145"/>
          </a:xfrm>
          <a:custGeom>
            <a:avLst/>
            <a:gdLst>
              <a:gd name="connsiteX0" fmla="*/ 1029903 w 2854072"/>
              <a:gd name="connsiteY0" fmla="*/ 0 h 5881036"/>
              <a:gd name="connsiteX1" fmla="*/ 2579570 w 2854072"/>
              <a:gd name="connsiteY1" fmla="*/ 933650 h 5881036"/>
              <a:gd name="connsiteX2" fmla="*/ 2598821 w 2854072"/>
              <a:gd name="connsiteY2" fmla="*/ 2752825 h 5881036"/>
              <a:gd name="connsiteX3" fmla="*/ 0 w 2854072"/>
              <a:gd name="connsiteY3" fmla="*/ 5881036 h 5881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54072" h="5881036">
                <a:moveTo>
                  <a:pt x="1029903" y="0"/>
                </a:moveTo>
                <a:cubicBezTo>
                  <a:pt x="1673993" y="237423"/>
                  <a:pt x="2318084" y="474846"/>
                  <a:pt x="2579570" y="933650"/>
                </a:cubicBezTo>
                <a:cubicBezTo>
                  <a:pt x="2841056" y="1392454"/>
                  <a:pt x="3028749" y="1928261"/>
                  <a:pt x="2598821" y="2752825"/>
                </a:cubicBezTo>
                <a:cubicBezTo>
                  <a:pt x="2168893" y="3577389"/>
                  <a:pt x="1084446" y="4729212"/>
                  <a:pt x="0" y="5881036"/>
                </a:cubicBezTo>
              </a:path>
            </a:pathLst>
          </a:custGeom>
          <a:noFill/>
          <a:ln w="28575">
            <a:solidFill>
              <a:srgbClr val="FFC0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920851B-F141-F99C-BF37-668AFED62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6" y="738793"/>
            <a:ext cx="6328529" cy="825377"/>
          </a:xfrm>
        </p:spPr>
        <p:txBody>
          <a:bodyPr>
            <a:normAutofit/>
          </a:bodyPr>
          <a:lstStyle/>
          <a:p>
            <a:pPr algn="ctr"/>
            <a:r>
              <a:rPr lang="en-US" sz="2800" dirty="0">
                <a:latin typeface="Arial Black" panose="020B0A04020102020204" pitchFamily="34" charset="0"/>
              </a:rPr>
              <a:t>(Positions Figure)</a:t>
            </a:r>
          </a:p>
        </p:txBody>
      </p:sp>
      <p:sp>
        <p:nvSpPr>
          <p:cNvPr id="15" name="Left Brace 14">
            <a:extLst>
              <a:ext uri="{FF2B5EF4-FFF2-40B4-BE49-F238E27FC236}">
                <a16:creationId xmlns:a16="http://schemas.microsoft.com/office/drawing/2014/main" id="{4D0E170D-C6DE-B7AB-3BE3-EA08F1B6CF91}"/>
              </a:ext>
            </a:extLst>
          </p:cNvPr>
          <p:cNvSpPr/>
          <p:nvPr/>
        </p:nvSpPr>
        <p:spPr>
          <a:xfrm rot="16200000">
            <a:off x="1897601" y="7806308"/>
            <a:ext cx="315064" cy="685525"/>
          </a:xfrm>
          <a:prstGeom prst="leftBrace">
            <a:avLst/>
          </a:prstGeom>
          <a:noFill/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D7A47FA-92C8-1C8C-D99C-447E8BC02688}"/>
              </a:ext>
            </a:extLst>
          </p:cNvPr>
          <p:cNvSpPr txBox="1"/>
          <p:nvPr/>
        </p:nvSpPr>
        <p:spPr>
          <a:xfrm>
            <a:off x="1353184" y="8283042"/>
            <a:ext cx="1484624" cy="648333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algn="ctr"/>
            <a:r>
              <a:rPr lang="en-US" sz="2000" b="1" dirty="0">
                <a:solidFill>
                  <a:schemeClr val="accent4"/>
                </a:solidFill>
              </a:rPr>
              <a:t>stabilization time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4E81816-BEF1-DAD5-CF8C-FBC20378F0F4}"/>
              </a:ext>
            </a:extLst>
          </p:cNvPr>
          <p:cNvSpPr txBox="1"/>
          <p:nvPr/>
        </p:nvSpPr>
        <p:spPr>
          <a:xfrm>
            <a:off x="357042" y="1331780"/>
            <a:ext cx="6623222" cy="3200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Bef>
                <a:spcPts val="1200"/>
              </a:spcBef>
              <a:spcAft>
                <a:spcPts val="1200"/>
              </a:spcAft>
            </a:pPr>
            <a:r>
              <a:rPr lang="en-US" sz="3200" b="1" dirty="0"/>
              <a:t>Correct separation after the stabilization time.</a:t>
            </a:r>
          </a:p>
          <a:p>
            <a:pPr marL="457200" indent="-457200"/>
            <a:r>
              <a:rPr lang="en-US" sz="3200" b="1" dirty="0"/>
              <a:t>However, track 0 (green) lacks detections (dots on the line).</a:t>
            </a:r>
          </a:p>
          <a:p>
            <a:pPr marL="457200" indent="-457200"/>
            <a:r>
              <a:rPr lang="en-US" sz="3200" b="1" dirty="0"/>
              <a:t>-&gt; continues solely with Kalman predictions (linear model).</a:t>
            </a:r>
          </a:p>
        </p:txBody>
      </p:sp>
    </p:spTree>
    <p:extLst>
      <p:ext uri="{BB962C8B-B14F-4D97-AF65-F5344CB8AC3E}">
        <p14:creationId xmlns:p14="http://schemas.microsoft.com/office/powerpoint/2010/main" val="18801176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28A97B-7CE0-E760-1B2E-40BAF36281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448" y="1135781"/>
            <a:ext cx="6328529" cy="7978099"/>
          </a:xfrm>
        </p:spPr>
        <p:txBody>
          <a:bodyPr>
            <a:noAutofit/>
          </a:bodyPr>
          <a:lstStyle/>
          <a:p>
            <a:r>
              <a:rPr lang="en-US" sz="3200" b="1" dirty="0"/>
              <a:t>With just two straightforward visualizations, </a:t>
            </a:r>
            <a:r>
              <a:rPr lang="en-US" sz="3200" b="1" dirty="0">
                <a:highlight>
                  <a:srgbClr val="00FF00"/>
                </a:highlight>
              </a:rPr>
              <a:t>C4dynamics unveils critical insights</a:t>
            </a:r>
            <a:r>
              <a:rPr lang="en-US" sz="3200" b="1" dirty="0"/>
              <a:t> that might be challenging to discern, particularly in dynamic, densely populated environments.</a:t>
            </a:r>
          </a:p>
          <a:p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29483427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2974</TotalTime>
  <Words>403</Words>
  <Application>Microsoft Office PowerPoint</Application>
  <PresentationFormat>Custom</PresentationFormat>
  <Paragraphs>62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Arial Black</vt:lpstr>
      <vt:lpstr>Calibri</vt:lpstr>
      <vt:lpstr>Calibri Light</vt:lpstr>
      <vt:lpstr>Consolas</vt:lpstr>
      <vt:lpstr>Wingdings</vt:lpstr>
      <vt:lpstr>Office Theme</vt:lpstr>
      <vt:lpstr>PowerPoint Presentation</vt:lpstr>
      <vt:lpstr>PowerPoint Presentation</vt:lpstr>
      <vt:lpstr>A system of detection and tracking involves:</vt:lpstr>
      <vt:lpstr>Color == Track ID</vt:lpstr>
      <vt:lpstr>PowerPoint Presentation</vt:lpstr>
      <vt:lpstr>PowerPoint Presentation</vt:lpstr>
      <vt:lpstr>RESULTS 1</vt:lpstr>
      <vt:lpstr>(Positions Figure)</vt:lpstr>
      <vt:lpstr>PowerPoint Presentation</vt:lpstr>
      <vt:lpstr>PowerPoint Presentation</vt:lpstr>
      <vt:lpstr>detection and tracking system with C4dynamics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Ziv Meri</dc:creator>
  <cp:lastModifiedBy>Ziv Meri</cp:lastModifiedBy>
  <cp:revision>129</cp:revision>
  <dcterms:created xsi:type="dcterms:W3CDTF">2023-10-26T15:33:53Z</dcterms:created>
  <dcterms:modified xsi:type="dcterms:W3CDTF">2023-11-05T17:51:11Z</dcterms:modified>
</cp:coreProperties>
</file>

<file path=docProps/thumbnail.jpeg>
</file>